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2" r:id="rId6"/>
    <p:sldId id="263" r:id="rId7"/>
    <p:sldId id="272" r:id="rId8"/>
    <p:sldId id="273" r:id="rId9"/>
    <p:sldId id="264" r:id="rId10"/>
    <p:sldId id="274" r:id="rId11"/>
    <p:sldId id="275" r:id="rId12"/>
    <p:sldId id="266" r:id="rId13"/>
    <p:sldId id="276" r:id="rId14"/>
    <p:sldId id="277" r:id="rId15"/>
    <p:sldId id="267" r:id="rId16"/>
    <p:sldId id="268" r:id="rId17"/>
    <p:sldId id="278" r:id="rId18"/>
    <p:sldId id="269" r:id="rId19"/>
    <p:sldId id="270" r:id="rId20"/>
    <p:sldId id="279" r:id="rId21"/>
    <p:sldId id="271" r:id="rId22"/>
  </p:sldIdLst>
  <p:sldSz cx="12192000" cy="6858000"/>
  <p:notesSz cx="6858000" cy="12192000"/>
  <p:embeddedFontLst>
    <p:embeddedFont>
      <p:font typeface="MiSans" panose="00000500000000000000" pitchFamily="2" charset="-122"/>
      <p:regular r:id="rId24"/>
    </p:embeddedFont>
    <p:embeddedFont>
      <p:font typeface="Noto Sans SC" panose="020B0200000000000000" pitchFamily="34" charset="-122"/>
      <p:regular r:id="rId25"/>
      <p:bold r:id="rId26"/>
    </p:embeddedFont>
    <p:embeddedFont>
      <p:font typeface="Oranienbaum" panose="02000506080000020003" pitchFamily="2" charset="0"/>
      <p:regular r:id="rId27"/>
    </p:embeddedFont>
    <p:embeddedFont>
      <p:font typeface="Quattrocento Sans" panose="020B0502050000020003" pitchFamily="34" charset="0"/>
      <p:regular r:id="rId28"/>
      <p:bold r:id="rId29"/>
      <p:italic r:id="rId30"/>
      <p:boldItalic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5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83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6EF55-47E8-28EB-4797-B3C760580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510869-999C-CD14-3386-D952D39C8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70BA19-9B30-82C7-7A13-661609996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7024A-25A7-3E77-DDE4-7E8672B6DC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35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9337B-BFC7-6E93-F776-7F003D02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34BF7D-BB97-7B92-A08B-2D839CBE0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BF9A7E-5E8D-0EA7-D5BF-76E2D4CD3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8203C-541E-9F50-86F9-8462E938E7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72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B7259-D359-B334-EEDE-76ADA4B62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CD456-890F-68E1-9BFE-9D71E72A8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CD88D-5E03-C502-B76D-5EC3F335B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9DC0A-5DD3-8083-4CD8-13D310141A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34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29402-0CBE-1528-BE99-66A5D463D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F51EA-CD71-0F23-DF8D-5BCD4FB37E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B22841-6C6F-84AA-99D4-53CEB48D2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28893-70BE-DB3B-AA61-74DB7D7873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08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8F2F8-E2FB-EE3C-D673-02DB8BABF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EC802-0C20-E892-7053-24E6E6D9D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36BC9-9CBA-BD77-32A8-B30D8FB24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1F26D-146A-918B-F37C-8ABAB7A333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57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A13A9-6B1B-298A-EF98-5B2033D4B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113236-2401-29B6-C5F5-D1A2CD2A46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204167-007B-A257-ACB1-42160A4A3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F4CBF-3DC8-82C9-6C1B-1A2DA0DC5F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58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5EAD6-CFE9-9CBF-712A-A06C2F0A0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B7E8C0-AD03-E603-1600-DBAC99685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E4CAE6-0D72-61B3-028A-39E47EAC9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00C5C-11E5-CAF6-71E4-8CBA06BE02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12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89C96-98FD-3629-38FF-2ACCF11E1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31C3A-E5EB-16CE-B546-56B3EFD1B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9FDDBA-3E40-EE17-220B-A1DC41574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509F-0C68-0D52-516A-B4F937C028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06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c428845aac9df163aa42b02e48436d36a7d20c83.jpg"/>
          <p:cNvPicPr>
            <a:picLocks noChangeAspect="1"/>
          </p:cNvPicPr>
          <p:nvPr/>
        </p:nvPicPr>
        <p:blipFill>
          <a:blip r:embed="rId3">
            <a:alphaModFix amt="70000"/>
          </a:blip>
          <a:srcRect l="183" r="18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33959" y="-79513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A506B">
                  <a:alpha val="85000"/>
                </a:srgbClr>
              </a:gs>
              <a:gs pos="100000">
                <a:srgbClr val="A98C76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501650" y="1021556"/>
            <a:ext cx="809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04800" y="1599406"/>
            <a:ext cx="46863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EAE8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图书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EAE8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管理系统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04800" y="3733006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304800" y="4075906"/>
            <a:ext cx="43719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EAE8E1">
                    <a:alpha val="95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基于Web的智能化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EAE8E1">
                    <a:alpha val="95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图书管理平台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04800" y="546179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AE8E1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7"/>
          <p:cNvSpPr/>
          <p:nvPr/>
        </p:nvSpPr>
        <p:spPr>
          <a:xfrm>
            <a:off x="438150" y="55951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52574"/>
                </a:moveTo>
                <a:lnTo>
                  <a:pt x="95250" y="167655"/>
                </a:lnTo>
                <a:lnTo>
                  <a:pt x="95436" y="167580"/>
                </a:lnTo>
                <a:cubicBezTo>
                  <a:pt x="115751" y="159134"/>
                  <a:pt x="137554" y="154781"/>
                  <a:pt x="159544" y="154781"/>
                </a:cubicBezTo>
                <a:lnTo>
                  <a:pt x="166688" y="154781"/>
                </a:lnTo>
                <a:lnTo>
                  <a:pt x="166688" y="35719"/>
                </a:lnTo>
                <a:lnTo>
                  <a:pt x="159544" y="35719"/>
                </a:lnTo>
                <a:cubicBezTo>
                  <a:pt x="143842" y="35719"/>
                  <a:pt x="128253" y="38844"/>
                  <a:pt x="113742" y="44872"/>
                </a:cubicBezTo>
                <a:cubicBezTo>
                  <a:pt x="107491" y="47476"/>
                  <a:pt x="101315" y="50043"/>
                  <a:pt x="95250" y="52574"/>
                </a:cubicBezTo>
                <a:close/>
                <a:moveTo>
                  <a:pt x="85911" y="22882"/>
                </a:moveTo>
                <a:lnTo>
                  <a:pt x="95250" y="26789"/>
                </a:lnTo>
                <a:lnTo>
                  <a:pt x="104589" y="22882"/>
                </a:lnTo>
                <a:cubicBezTo>
                  <a:pt x="122002" y="15627"/>
                  <a:pt x="140680" y="11906"/>
                  <a:pt x="159544" y="11906"/>
                </a:cubicBezTo>
                <a:lnTo>
                  <a:pt x="172641" y="11906"/>
                </a:lnTo>
                <a:cubicBezTo>
                  <a:pt x="182500" y="11906"/>
                  <a:pt x="190500" y="19906"/>
                  <a:pt x="190500" y="29766"/>
                </a:cubicBezTo>
                <a:lnTo>
                  <a:pt x="190500" y="160734"/>
                </a:lnTo>
                <a:cubicBezTo>
                  <a:pt x="190500" y="170594"/>
                  <a:pt x="182500" y="178594"/>
                  <a:pt x="172641" y="178594"/>
                </a:cubicBezTo>
                <a:lnTo>
                  <a:pt x="159544" y="178594"/>
                </a:lnTo>
                <a:cubicBezTo>
                  <a:pt x="140680" y="178594"/>
                  <a:pt x="122002" y="182314"/>
                  <a:pt x="104589" y="189570"/>
                </a:cubicBezTo>
                <a:lnTo>
                  <a:pt x="99826" y="191542"/>
                </a:lnTo>
                <a:cubicBezTo>
                  <a:pt x="96887" y="192770"/>
                  <a:pt x="93613" y="192770"/>
                  <a:pt x="90674" y="191542"/>
                </a:cubicBezTo>
                <a:lnTo>
                  <a:pt x="85911" y="189570"/>
                </a:lnTo>
                <a:cubicBezTo>
                  <a:pt x="68498" y="182314"/>
                  <a:pt x="49820" y="178594"/>
                  <a:pt x="30956" y="178594"/>
                </a:cubicBezTo>
                <a:lnTo>
                  <a:pt x="17859" y="178594"/>
                </a:lnTo>
                <a:cubicBezTo>
                  <a:pt x="8000" y="178594"/>
                  <a:pt x="0" y="170594"/>
                  <a:pt x="0" y="160734"/>
                </a:cubicBezTo>
                <a:lnTo>
                  <a:pt x="0" y="29766"/>
                </a:lnTo>
                <a:cubicBezTo>
                  <a:pt x="0" y="19906"/>
                  <a:pt x="8000" y="11906"/>
                  <a:pt x="17859" y="11906"/>
                </a:cubicBezTo>
                <a:lnTo>
                  <a:pt x="30956" y="11906"/>
                </a:lnTo>
                <a:cubicBezTo>
                  <a:pt x="49820" y="11906"/>
                  <a:pt x="68498" y="15627"/>
                  <a:pt x="85911" y="22882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876300" y="5557044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AE8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智能借阅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790700" y="546179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AE8E1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0"/>
          <p:cNvSpPr/>
          <p:nvPr/>
        </p:nvSpPr>
        <p:spPr>
          <a:xfrm>
            <a:off x="1924050" y="55951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61540" y="119769"/>
                </a:moveTo>
                <a:cubicBezTo>
                  <a:pt x="69131" y="130187"/>
                  <a:pt x="81409" y="136922"/>
                  <a:pt x="95250" y="136922"/>
                </a:cubicBezTo>
                <a:cubicBezTo>
                  <a:pt x="109091" y="136922"/>
                  <a:pt x="121369" y="130187"/>
                  <a:pt x="128960" y="119769"/>
                </a:cubicBezTo>
                <a:cubicBezTo>
                  <a:pt x="131862" y="115788"/>
                  <a:pt x="137443" y="114895"/>
                  <a:pt x="141424" y="117797"/>
                </a:cubicBezTo>
                <a:cubicBezTo>
                  <a:pt x="145405" y="120700"/>
                  <a:pt x="146298" y="126281"/>
                  <a:pt x="143396" y="130262"/>
                </a:cubicBezTo>
                <a:cubicBezTo>
                  <a:pt x="132569" y="145107"/>
                  <a:pt x="115044" y="154781"/>
                  <a:pt x="95250" y="154781"/>
                </a:cubicBezTo>
                <a:cubicBezTo>
                  <a:pt x="75456" y="154781"/>
                  <a:pt x="57931" y="145107"/>
                  <a:pt x="47104" y="130262"/>
                </a:cubicBezTo>
                <a:cubicBezTo>
                  <a:pt x="44202" y="126281"/>
                  <a:pt x="45095" y="120700"/>
                  <a:pt x="49076" y="117797"/>
                </a:cubicBezTo>
                <a:cubicBezTo>
                  <a:pt x="53057" y="114895"/>
                  <a:pt x="58638" y="115788"/>
                  <a:pt x="61540" y="119769"/>
                </a:cubicBezTo>
                <a:close/>
                <a:moveTo>
                  <a:pt x="53578" y="77391"/>
                </a:moveTo>
                <a:cubicBezTo>
                  <a:pt x="53578" y="70819"/>
                  <a:pt x="58913" y="65484"/>
                  <a:pt x="65484" y="65484"/>
                </a:cubicBezTo>
                <a:cubicBezTo>
                  <a:pt x="72056" y="65484"/>
                  <a:pt x="77391" y="70819"/>
                  <a:pt x="77391" y="77391"/>
                </a:cubicBezTo>
                <a:cubicBezTo>
                  <a:pt x="77391" y="83962"/>
                  <a:pt x="72056" y="89297"/>
                  <a:pt x="65484" y="89297"/>
                </a:cubicBezTo>
                <a:cubicBezTo>
                  <a:pt x="58913" y="89297"/>
                  <a:pt x="53578" y="83962"/>
                  <a:pt x="53578" y="77391"/>
                </a:cubicBezTo>
                <a:close/>
                <a:moveTo>
                  <a:pt x="125016" y="65484"/>
                </a:moveTo>
                <a:cubicBezTo>
                  <a:pt x="131587" y="65484"/>
                  <a:pt x="136922" y="70819"/>
                  <a:pt x="136922" y="77391"/>
                </a:cubicBezTo>
                <a:cubicBezTo>
                  <a:pt x="136922" y="83962"/>
                  <a:pt x="131587" y="89297"/>
                  <a:pt x="125016" y="89297"/>
                </a:cubicBezTo>
                <a:cubicBezTo>
                  <a:pt x="118444" y="89297"/>
                  <a:pt x="113109" y="83962"/>
                  <a:pt x="113109" y="77391"/>
                </a:cubicBezTo>
                <a:cubicBezTo>
                  <a:pt x="113109" y="70819"/>
                  <a:pt x="118444" y="65484"/>
                  <a:pt x="125016" y="65484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2362200" y="5557044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AE8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人脸识别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3276600" y="546179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AE8E1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3"/>
          <p:cNvSpPr/>
          <p:nvPr/>
        </p:nvSpPr>
        <p:spPr>
          <a:xfrm>
            <a:off x="3409950" y="55951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3848100" y="5557044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AE8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安全可靠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BCEFE-5669-4544-E3B9-EC935C002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FB212B0-1EE7-68C8-65CA-FF6865399520}"/>
              </a:ext>
            </a:extLst>
          </p:cNvPr>
          <p:cNvSpPr/>
          <p:nvPr/>
        </p:nvSpPr>
        <p:spPr>
          <a:xfrm>
            <a:off x="350345" y="350345"/>
            <a:ext cx="11561379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kern="0" spc="55" dirty="0">
                <a:solidFill>
                  <a:srgbClr val="A98C7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BOOK MANAGEMENT</a:t>
            </a: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8642EF7-EDEE-55A1-C392-E68AEE2C8CE2}"/>
              </a:ext>
            </a:extLst>
          </p:cNvPr>
          <p:cNvSpPr/>
          <p:nvPr/>
        </p:nvSpPr>
        <p:spPr>
          <a:xfrm>
            <a:off x="350345" y="630621"/>
            <a:ext cx="11648966" cy="3503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83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图书查询、借阅与归还流程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41D90545-BC2E-3374-5F80-F390154737A0}"/>
              </a:ext>
            </a:extLst>
          </p:cNvPr>
          <p:cNvSpPr/>
          <p:nvPr/>
        </p:nvSpPr>
        <p:spPr>
          <a:xfrm>
            <a:off x="350345" y="1086069"/>
            <a:ext cx="840828" cy="35034"/>
          </a:xfrm>
          <a:custGeom>
            <a:avLst/>
            <a:gdLst/>
            <a:ahLst/>
            <a:cxnLst/>
            <a:rect l="l" t="t" r="r" b="b"/>
            <a:pathLst>
              <a:path w="840828" h="35034">
                <a:moveTo>
                  <a:pt x="0" y="0"/>
                </a:moveTo>
                <a:lnTo>
                  <a:pt x="840828" y="0"/>
                </a:lnTo>
                <a:lnTo>
                  <a:pt x="840828" y="35034"/>
                </a:lnTo>
                <a:lnTo>
                  <a:pt x="0" y="35034"/>
                </a:lnTo>
                <a:lnTo>
                  <a:pt x="0" y="0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9B845B43-E3C3-E470-B532-CDF5F40E00E8}"/>
              </a:ext>
            </a:extLst>
          </p:cNvPr>
          <p:cNvSpPr/>
          <p:nvPr/>
        </p:nvSpPr>
        <p:spPr>
          <a:xfrm>
            <a:off x="65423" y="1348827"/>
            <a:ext cx="5658069" cy="3170621"/>
          </a:xfrm>
          <a:custGeom>
            <a:avLst/>
            <a:gdLst/>
            <a:ahLst/>
            <a:cxnLst/>
            <a:rect l="l" t="t" r="r" b="b"/>
            <a:pathLst>
              <a:path w="5658069" h="3170621">
                <a:moveTo>
                  <a:pt x="35034" y="0"/>
                </a:moveTo>
                <a:lnTo>
                  <a:pt x="5623034" y="0"/>
                </a:lnTo>
                <a:cubicBezTo>
                  <a:pt x="5642383" y="0"/>
                  <a:pt x="5658069" y="15685"/>
                  <a:pt x="5658069" y="35034"/>
                </a:cubicBezTo>
                <a:lnTo>
                  <a:pt x="5658069" y="3100550"/>
                </a:lnTo>
                <a:cubicBezTo>
                  <a:pt x="5658069" y="3139249"/>
                  <a:pt x="5626697" y="3170621"/>
                  <a:pt x="5587998" y="3170621"/>
                </a:cubicBezTo>
                <a:lnTo>
                  <a:pt x="70071" y="3170621"/>
                </a:lnTo>
                <a:cubicBezTo>
                  <a:pt x="31372" y="3170621"/>
                  <a:pt x="0" y="3139249"/>
                  <a:pt x="0" y="3100550"/>
                </a:cubicBezTo>
                <a:lnTo>
                  <a:pt x="0" y="35034"/>
                </a:lnTo>
                <a:cubicBezTo>
                  <a:pt x="0" y="15698"/>
                  <a:pt x="15698" y="0"/>
                  <a:pt x="3503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2552" dist="3503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A4CBB35E-31C5-0C56-A1E2-3EEC5A8A98CF}"/>
              </a:ext>
            </a:extLst>
          </p:cNvPr>
          <p:cNvSpPr/>
          <p:nvPr/>
        </p:nvSpPr>
        <p:spPr>
          <a:xfrm>
            <a:off x="350345" y="1313793"/>
            <a:ext cx="5658069" cy="35034"/>
          </a:xfrm>
          <a:custGeom>
            <a:avLst/>
            <a:gdLst/>
            <a:ahLst/>
            <a:cxnLst/>
            <a:rect l="l" t="t" r="r" b="b"/>
            <a:pathLst>
              <a:path w="5658069" h="35034">
                <a:moveTo>
                  <a:pt x="35034" y="0"/>
                </a:moveTo>
                <a:lnTo>
                  <a:pt x="5623034" y="0"/>
                </a:lnTo>
                <a:cubicBezTo>
                  <a:pt x="5642383" y="0"/>
                  <a:pt x="5658069" y="15685"/>
                  <a:pt x="5658069" y="35034"/>
                </a:cubicBezTo>
                <a:lnTo>
                  <a:pt x="5658069" y="35034"/>
                </a:lnTo>
                <a:lnTo>
                  <a:pt x="0" y="35034"/>
                </a:lnTo>
                <a:lnTo>
                  <a:pt x="0" y="35034"/>
                </a:lnTo>
                <a:cubicBezTo>
                  <a:pt x="0" y="15698"/>
                  <a:pt x="15698" y="0"/>
                  <a:pt x="35034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>
            <a:extLst>
              <a:ext uri="{FF2B5EF4-FFF2-40B4-BE49-F238E27FC236}">
                <a16:creationId xmlns:a16="http://schemas.microsoft.com/office/drawing/2014/main" id="{6640B40F-13FE-ECAA-355F-EC9BDE7A9C6F}"/>
              </a:ext>
            </a:extLst>
          </p:cNvPr>
          <p:cNvSpPr/>
          <p:nvPr/>
        </p:nvSpPr>
        <p:spPr>
          <a:xfrm>
            <a:off x="367862" y="4589517"/>
            <a:ext cx="5640552" cy="1918138"/>
          </a:xfrm>
          <a:custGeom>
            <a:avLst/>
            <a:gdLst/>
            <a:ahLst/>
            <a:cxnLst/>
            <a:rect l="l" t="t" r="r" b="b"/>
            <a:pathLst>
              <a:path w="5640552" h="1918138">
                <a:moveTo>
                  <a:pt x="35034" y="0"/>
                </a:moveTo>
                <a:lnTo>
                  <a:pt x="5570482" y="0"/>
                </a:lnTo>
                <a:cubicBezTo>
                  <a:pt x="5609181" y="0"/>
                  <a:pt x="5640552" y="31371"/>
                  <a:pt x="5640552" y="70070"/>
                </a:cubicBezTo>
                <a:lnTo>
                  <a:pt x="5640552" y="1848068"/>
                </a:lnTo>
                <a:cubicBezTo>
                  <a:pt x="5640552" y="1886767"/>
                  <a:pt x="5609181" y="1918138"/>
                  <a:pt x="5570482" y="1918138"/>
                </a:cubicBezTo>
                <a:lnTo>
                  <a:pt x="35034" y="1918138"/>
                </a:lnTo>
                <a:cubicBezTo>
                  <a:pt x="15685" y="1918138"/>
                  <a:pt x="0" y="1902452"/>
                  <a:pt x="0" y="1883103"/>
                </a:cubicBezTo>
                <a:lnTo>
                  <a:pt x="0" y="35034"/>
                </a:lnTo>
                <a:cubicBezTo>
                  <a:pt x="0" y="15698"/>
                  <a:pt x="15698" y="0"/>
                  <a:pt x="3503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2552" dist="3503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>
            <a:extLst>
              <a:ext uri="{FF2B5EF4-FFF2-40B4-BE49-F238E27FC236}">
                <a16:creationId xmlns:a16="http://schemas.microsoft.com/office/drawing/2014/main" id="{57A28712-56FF-7C30-D880-3DDAC12A34B7}"/>
              </a:ext>
            </a:extLst>
          </p:cNvPr>
          <p:cNvSpPr/>
          <p:nvPr/>
        </p:nvSpPr>
        <p:spPr>
          <a:xfrm>
            <a:off x="367862" y="4589517"/>
            <a:ext cx="35034" cy="1918138"/>
          </a:xfrm>
          <a:custGeom>
            <a:avLst/>
            <a:gdLst/>
            <a:ahLst/>
            <a:cxnLst/>
            <a:rect l="l" t="t" r="r" b="b"/>
            <a:pathLst>
              <a:path w="35034" h="1918138">
                <a:moveTo>
                  <a:pt x="35034" y="0"/>
                </a:moveTo>
                <a:lnTo>
                  <a:pt x="35034" y="0"/>
                </a:lnTo>
                <a:lnTo>
                  <a:pt x="35034" y="1918138"/>
                </a:lnTo>
                <a:lnTo>
                  <a:pt x="35034" y="1918138"/>
                </a:lnTo>
                <a:cubicBezTo>
                  <a:pt x="15685" y="1918138"/>
                  <a:pt x="0" y="1902452"/>
                  <a:pt x="0" y="1883103"/>
                </a:cubicBezTo>
                <a:lnTo>
                  <a:pt x="0" y="35034"/>
                </a:lnTo>
                <a:cubicBezTo>
                  <a:pt x="0" y="15698"/>
                  <a:pt x="15698" y="0"/>
                  <a:pt x="35034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>
            <a:extLst>
              <a:ext uri="{FF2B5EF4-FFF2-40B4-BE49-F238E27FC236}">
                <a16:creationId xmlns:a16="http://schemas.microsoft.com/office/drawing/2014/main" id="{141F75DF-6417-B9D7-0A09-FE5250C6690C}"/>
              </a:ext>
            </a:extLst>
          </p:cNvPr>
          <p:cNvSpPr/>
          <p:nvPr/>
        </p:nvSpPr>
        <p:spPr>
          <a:xfrm>
            <a:off x="6183586" y="1296276"/>
            <a:ext cx="5658069" cy="2785241"/>
          </a:xfrm>
          <a:custGeom>
            <a:avLst/>
            <a:gdLst/>
            <a:ahLst/>
            <a:cxnLst/>
            <a:rect l="l" t="t" r="r" b="b"/>
            <a:pathLst>
              <a:path w="5658069" h="2785241">
                <a:moveTo>
                  <a:pt x="70077" y="0"/>
                </a:moveTo>
                <a:lnTo>
                  <a:pt x="5587992" y="0"/>
                </a:lnTo>
                <a:cubicBezTo>
                  <a:pt x="5626695" y="0"/>
                  <a:pt x="5658069" y="31374"/>
                  <a:pt x="5658069" y="70077"/>
                </a:cubicBezTo>
                <a:lnTo>
                  <a:pt x="5658069" y="2715165"/>
                </a:lnTo>
                <a:cubicBezTo>
                  <a:pt x="5658069" y="2753867"/>
                  <a:pt x="5626695" y="2785241"/>
                  <a:pt x="5587992" y="2785241"/>
                </a:cubicBezTo>
                <a:lnTo>
                  <a:pt x="70077" y="2785241"/>
                </a:lnTo>
                <a:cubicBezTo>
                  <a:pt x="31374" y="2785241"/>
                  <a:pt x="0" y="2753867"/>
                  <a:pt x="0" y="2715165"/>
                </a:cubicBezTo>
                <a:lnTo>
                  <a:pt x="0" y="70077"/>
                </a:lnTo>
                <a:cubicBezTo>
                  <a:pt x="0" y="31400"/>
                  <a:pt x="31400" y="0"/>
                  <a:pt x="70077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6C839A"/>
              </a:gs>
            </a:gsLst>
            <a:lin ang="2700000" scaled="1"/>
          </a:gradFill>
          <a:ln/>
          <a:effectLst>
            <a:outerShdw blurRad="52552" dist="3503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3B7A083D-E984-F638-B5F1-C625293F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7" y="1383861"/>
            <a:ext cx="4680007" cy="3014032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9BCD211D-CC31-E338-0545-CD60BEFDB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96" y="4689418"/>
            <a:ext cx="12192000" cy="1941261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D533E0D7-BC74-9B30-9FB7-F4F6F64D4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278" y="1501368"/>
            <a:ext cx="6331722" cy="224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7682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43DE3-5E32-B389-5C19-3FE09BF4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F89D19C-1738-D78D-79BD-E862E50DD4A8}"/>
              </a:ext>
            </a:extLst>
          </p:cNvPr>
          <p:cNvSpPr/>
          <p:nvPr/>
        </p:nvSpPr>
        <p:spPr>
          <a:xfrm>
            <a:off x="359116" y="359116"/>
            <a:ext cx="11545591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kern="0" spc="57" dirty="0">
                <a:solidFill>
                  <a:srgbClr val="A98C7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ADMIN FUNCTIONS</a:t>
            </a: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70E933F-28A6-F979-0F44-32637C4383D7}"/>
              </a:ext>
            </a:extLst>
          </p:cNvPr>
          <p:cNvSpPr/>
          <p:nvPr/>
        </p:nvSpPr>
        <p:spPr>
          <a:xfrm>
            <a:off x="359116" y="646409"/>
            <a:ext cx="11635370" cy="3591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45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管理员功能与权限控制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FC3C1213-6DF6-5E3F-FF85-83B0AE80C8D3}"/>
              </a:ext>
            </a:extLst>
          </p:cNvPr>
          <p:cNvSpPr/>
          <p:nvPr/>
        </p:nvSpPr>
        <p:spPr>
          <a:xfrm>
            <a:off x="359116" y="1113261"/>
            <a:ext cx="861879" cy="35912"/>
          </a:xfrm>
          <a:custGeom>
            <a:avLst/>
            <a:gdLst/>
            <a:ahLst/>
            <a:cxnLst/>
            <a:rect l="l" t="t" r="r" b="b"/>
            <a:pathLst>
              <a:path w="861879" h="35912">
                <a:moveTo>
                  <a:pt x="0" y="0"/>
                </a:moveTo>
                <a:lnTo>
                  <a:pt x="861879" y="0"/>
                </a:lnTo>
                <a:lnTo>
                  <a:pt x="861879" y="35912"/>
                </a:lnTo>
                <a:lnTo>
                  <a:pt x="0" y="35912"/>
                </a:lnTo>
                <a:lnTo>
                  <a:pt x="0" y="0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E1645004-B985-77B5-9C59-665B3FD35769}"/>
              </a:ext>
            </a:extLst>
          </p:cNvPr>
          <p:cNvSpPr/>
          <p:nvPr/>
        </p:nvSpPr>
        <p:spPr>
          <a:xfrm>
            <a:off x="377072" y="1328730"/>
            <a:ext cx="5629149" cy="2208566"/>
          </a:xfrm>
          <a:custGeom>
            <a:avLst/>
            <a:gdLst/>
            <a:ahLst/>
            <a:cxnLst/>
            <a:rect l="l" t="t" r="r" b="b"/>
            <a:pathLst>
              <a:path w="5629149" h="2208566">
                <a:moveTo>
                  <a:pt x="35912" y="0"/>
                </a:moveTo>
                <a:lnTo>
                  <a:pt x="5557326" y="0"/>
                </a:lnTo>
                <a:cubicBezTo>
                  <a:pt x="5596993" y="0"/>
                  <a:pt x="5629149" y="32156"/>
                  <a:pt x="5629149" y="71823"/>
                </a:cubicBezTo>
                <a:lnTo>
                  <a:pt x="5629149" y="2136743"/>
                </a:lnTo>
                <a:cubicBezTo>
                  <a:pt x="5629149" y="2176409"/>
                  <a:pt x="5596993" y="2208566"/>
                  <a:pt x="5557326" y="2208566"/>
                </a:cubicBezTo>
                <a:lnTo>
                  <a:pt x="35912" y="2208566"/>
                </a:lnTo>
                <a:cubicBezTo>
                  <a:pt x="16078" y="2208566"/>
                  <a:pt x="0" y="2192487"/>
                  <a:pt x="0" y="2172654"/>
                </a:cubicBezTo>
                <a:lnTo>
                  <a:pt x="0" y="35912"/>
                </a:lnTo>
                <a:cubicBezTo>
                  <a:pt x="0" y="16091"/>
                  <a:pt x="16091" y="0"/>
                  <a:pt x="3591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3867" dist="3591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F66591EA-C33C-DCEC-56E6-EFCD3E02A433}"/>
              </a:ext>
            </a:extLst>
          </p:cNvPr>
          <p:cNvSpPr/>
          <p:nvPr/>
        </p:nvSpPr>
        <p:spPr>
          <a:xfrm>
            <a:off x="377072" y="1328730"/>
            <a:ext cx="35912" cy="2208566"/>
          </a:xfrm>
          <a:custGeom>
            <a:avLst/>
            <a:gdLst/>
            <a:ahLst/>
            <a:cxnLst/>
            <a:rect l="l" t="t" r="r" b="b"/>
            <a:pathLst>
              <a:path w="35912" h="2208566">
                <a:moveTo>
                  <a:pt x="35912" y="0"/>
                </a:moveTo>
                <a:lnTo>
                  <a:pt x="35912" y="0"/>
                </a:lnTo>
                <a:lnTo>
                  <a:pt x="35912" y="2208566"/>
                </a:lnTo>
                <a:lnTo>
                  <a:pt x="35912" y="2208566"/>
                </a:lnTo>
                <a:cubicBezTo>
                  <a:pt x="16078" y="2208566"/>
                  <a:pt x="0" y="2192487"/>
                  <a:pt x="0" y="2172654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3A1C3297-C61B-A37B-6530-874958659B15}"/>
              </a:ext>
            </a:extLst>
          </p:cNvPr>
          <p:cNvSpPr/>
          <p:nvPr/>
        </p:nvSpPr>
        <p:spPr>
          <a:xfrm>
            <a:off x="561119" y="1508289"/>
            <a:ext cx="179558" cy="179558"/>
          </a:xfrm>
          <a:custGeom>
            <a:avLst/>
            <a:gdLst/>
            <a:ahLst/>
            <a:cxnLst/>
            <a:rect l="l" t="t" r="r" b="b"/>
            <a:pathLst>
              <a:path w="179558" h="179558">
                <a:moveTo>
                  <a:pt x="120991" y="95741"/>
                </a:moveTo>
                <a:cubicBezTo>
                  <a:pt x="124288" y="92444"/>
                  <a:pt x="124288" y="87114"/>
                  <a:pt x="120991" y="83852"/>
                </a:cubicBezTo>
                <a:lnTo>
                  <a:pt x="70491" y="33316"/>
                </a:lnTo>
                <a:cubicBezTo>
                  <a:pt x="68071" y="30897"/>
                  <a:pt x="64459" y="30195"/>
                  <a:pt x="61302" y="31493"/>
                </a:cubicBezTo>
                <a:cubicBezTo>
                  <a:pt x="58146" y="32790"/>
                  <a:pt x="56112" y="35877"/>
                  <a:pt x="56112" y="39278"/>
                </a:cubicBezTo>
                <a:lnTo>
                  <a:pt x="56112" y="67334"/>
                </a:lnTo>
                <a:lnTo>
                  <a:pt x="16834" y="67334"/>
                </a:lnTo>
                <a:cubicBezTo>
                  <a:pt x="7540" y="67334"/>
                  <a:pt x="0" y="74874"/>
                  <a:pt x="0" y="84168"/>
                </a:cubicBezTo>
                <a:lnTo>
                  <a:pt x="0" y="95390"/>
                </a:lnTo>
                <a:cubicBezTo>
                  <a:pt x="0" y="104684"/>
                  <a:pt x="7540" y="112224"/>
                  <a:pt x="16834" y="112224"/>
                </a:cubicBezTo>
                <a:lnTo>
                  <a:pt x="56112" y="112224"/>
                </a:lnTo>
                <a:lnTo>
                  <a:pt x="56112" y="140280"/>
                </a:lnTo>
                <a:cubicBezTo>
                  <a:pt x="56112" y="143682"/>
                  <a:pt x="58146" y="146768"/>
                  <a:pt x="61302" y="148065"/>
                </a:cubicBezTo>
                <a:cubicBezTo>
                  <a:pt x="64459" y="149363"/>
                  <a:pt x="68071" y="148662"/>
                  <a:pt x="70491" y="146242"/>
                </a:cubicBezTo>
                <a:lnTo>
                  <a:pt x="120991" y="95741"/>
                </a:lnTo>
                <a:close/>
                <a:moveTo>
                  <a:pt x="123446" y="145891"/>
                </a:moveTo>
                <a:cubicBezTo>
                  <a:pt x="117239" y="145891"/>
                  <a:pt x="112224" y="150906"/>
                  <a:pt x="112224" y="157113"/>
                </a:cubicBezTo>
                <a:cubicBezTo>
                  <a:pt x="112224" y="163321"/>
                  <a:pt x="117239" y="168336"/>
                  <a:pt x="123446" y="168336"/>
                </a:cubicBezTo>
                <a:lnTo>
                  <a:pt x="145891" y="168336"/>
                </a:lnTo>
                <a:cubicBezTo>
                  <a:pt x="164478" y="168336"/>
                  <a:pt x="179558" y="153256"/>
                  <a:pt x="179558" y="134669"/>
                </a:cubicBezTo>
                <a:lnTo>
                  <a:pt x="179558" y="44890"/>
                </a:lnTo>
                <a:cubicBezTo>
                  <a:pt x="179558" y="26302"/>
                  <a:pt x="164478" y="11222"/>
                  <a:pt x="145891" y="11222"/>
                </a:cubicBezTo>
                <a:lnTo>
                  <a:pt x="123446" y="11222"/>
                </a:lnTo>
                <a:cubicBezTo>
                  <a:pt x="117239" y="11222"/>
                  <a:pt x="112224" y="16237"/>
                  <a:pt x="112224" y="22445"/>
                </a:cubicBezTo>
                <a:cubicBezTo>
                  <a:pt x="112224" y="28652"/>
                  <a:pt x="117239" y="33667"/>
                  <a:pt x="123446" y="33667"/>
                </a:cubicBezTo>
                <a:lnTo>
                  <a:pt x="145891" y="33667"/>
                </a:lnTo>
                <a:cubicBezTo>
                  <a:pt x="152098" y="33667"/>
                  <a:pt x="157113" y="38682"/>
                  <a:pt x="157113" y="44890"/>
                </a:cubicBezTo>
                <a:lnTo>
                  <a:pt x="157113" y="134669"/>
                </a:lnTo>
                <a:cubicBezTo>
                  <a:pt x="157113" y="140876"/>
                  <a:pt x="152098" y="145891"/>
                  <a:pt x="145891" y="145891"/>
                </a:cubicBezTo>
                <a:lnTo>
                  <a:pt x="123446" y="145891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433911F4-9C81-8A80-47D8-0B1733DC6D25}"/>
              </a:ext>
            </a:extLst>
          </p:cNvPr>
          <p:cNvSpPr/>
          <p:nvPr/>
        </p:nvSpPr>
        <p:spPr>
          <a:xfrm>
            <a:off x="763122" y="1472377"/>
            <a:ext cx="5189231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管理员登录方式</a:t>
            </a:r>
            <a:endParaRPr lang="en-US" sz="16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F70DAEDC-7C7C-94C9-5265-855C5162AC2F}"/>
              </a:ext>
            </a:extLst>
          </p:cNvPr>
          <p:cNvSpPr/>
          <p:nvPr/>
        </p:nvSpPr>
        <p:spPr>
          <a:xfrm>
            <a:off x="550645" y="1831493"/>
            <a:ext cx="23941" cy="421962"/>
          </a:xfrm>
          <a:custGeom>
            <a:avLst/>
            <a:gdLst/>
            <a:ahLst/>
            <a:cxnLst/>
            <a:rect l="l" t="t" r="r" b="b"/>
            <a:pathLst>
              <a:path w="23941" h="421962">
                <a:moveTo>
                  <a:pt x="0" y="0"/>
                </a:moveTo>
                <a:lnTo>
                  <a:pt x="23941" y="0"/>
                </a:lnTo>
                <a:lnTo>
                  <a:pt x="23941" y="421962"/>
                </a:lnTo>
                <a:lnTo>
                  <a:pt x="0" y="421962"/>
                </a:lnTo>
                <a:lnTo>
                  <a:pt x="0" y="0"/>
                </a:ln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CAE77264-D8A8-0B9F-D355-AA3F8078CF71}"/>
              </a:ext>
            </a:extLst>
          </p:cNvPr>
          <p:cNvSpPr/>
          <p:nvPr/>
        </p:nvSpPr>
        <p:spPr>
          <a:xfrm>
            <a:off x="679328" y="1867405"/>
            <a:ext cx="161602" cy="143647"/>
          </a:xfrm>
          <a:custGeom>
            <a:avLst/>
            <a:gdLst/>
            <a:ahLst/>
            <a:cxnLst/>
            <a:rect l="l" t="t" r="r" b="b"/>
            <a:pathLst>
              <a:path w="161602" h="143647">
                <a:moveTo>
                  <a:pt x="62845" y="69579"/>
                </a:moveTo>
                <a:cubicBezTo>
                  <a:pt x="81427" y="69579"/>
                  <a:pt x="96513" y="54493"/>
                  <a:pt x="96513" y="35912"/>
                </a:cubicBezTo>
                <a:cubicBezTo>
                  <a:pt x="96513" y="17330"/>
                  <a:pt x="81427" y="2244"/>
                  <a:pt x="62845" y="2244"/>
                </a:cubicBezTo>
                <a:cubicBezTo>
                  <a:pt x="44264" y="2244"/>
                  <a:pt x="29178" y="17330"/>
                  <a:pt x="29178" y="35912"/>
                </a:cubicBezTo>
                <a:cubicBezTo>
                  <a:pt x="29178" y="54493"/>
                  <a:pt x="44264" y="69579"/>
                  <a:pt x="62845" y="69579"/>
                </a:cubicBezTo>
                <a:close/>
                <a:moveTo>
                  <a:pt x="54513" y="85290"/>
                </a:moveTo>
                <a:cubicBezTo>
                  <a:pt x="26878" y="85290"/>
                  <a:pt x="4489" y="107679"/>
                  <a:pt x="4489" y="135314"/>
                </a:cubicBezTo>
                <a:cubicBezTo>
                  <a:pt x="4489" y="139915"/>
                  <a:pt x="8220" y="143647"/>
                  <a:pt x="12822" y="143647"/>
                </a:cubicBezTo>
                <a:lnTo>
                  <a:pt x="83382" y="143647"/>
                </a:lnTo>
                <a:cubicBezTo>
                  <a:pt x="73226" y="131695"/>
                  <a:pt x="67334" y="116292"/>
                  <a:pt x="67334" y="99991"/>
                </a:cubicBezTo>
                <a:lnTo>
                  <a:pt x="67334" y="91266"/>
                </a:lnTo>
                <a:cubicBezTo>
                  <a:pt x="67334" y="89218"/>
                  <a:pt x="67615" y="87198"/>
                  <a:pt x="68148" y="85290"/>
                </a:cubicBezTo>
                <a:lnTo>
                  <a:pt x="54513" y="85290"/>
                </a:lnTo>
                <a:close/>
                <a:moveTo>
                  <a:pt x="124933" y="137053"/>
                </a:moveTo>
                <a:lnTo>
                  <a:pt x="121202" y="138821"/>
                </a:lnTo>
                <a:lnTo>
                  <a:pt x="121202" y="86048"/>
                </a:lnTo>
                <a:lnTo>
                  <a:pt x="148135" y="95026"/>
                </a:lnTo>
                <a:lnTo>
                  <a:pt x="148135" y="100525"/>
                </a:lnTo>
                <a:cubicBezTo>
                  <a:pt x="148135" y="116180"/>
                  <a:pt x="139101" y="130404"/>
                  <a:pt x="124933" y="137081"/>
                </a:cubicBezTo>
                <a:close/>
                <a:moveTo>
                  <a:pt x="118368" y="72805"/>
                </a:moveTo>
                <a:lnTo>
                  <a:pt x="86945" y="83270"/>
                </a:lnTo>
                <a:cubicBezTo>
                  <a:pt x="83270" y="84505"/>
                  <a:pt x="80801" y="87927"/>
                  <a:pt x="80801" y="91799"/>
                </a:cubicBezTo>
                <a:lnTo>
                  <a:pt x="80801" y="100525"/>
                </a:lnTo>
                <a:cubicBezTo>
                  <a:pt x="80801" y="121398"/>
                  <a:pt x="92865" y="140392"/>
                  <a:pt x="111719" y="149258"/>
                </a:cubicBezTo>
                <a:lnTo>
                  <a:pt x="116909" y="151699"/>
                </a:lnTo>
                <a:cubicBezTo>
                  <a:pt x="118256" y="152316"/>
                  <a:pt x="119715" y="152653"/>
                  <a:pt x="121174" y="152653"/>
                </a:cubicBezTo>
                <a:cubicBezTo>
                  <a:pt x="122633" y="152653"/>
                  <a:pt x="124120" y="152316"/>
                  <a:pt x="125438" y="151699"/>
                </a:cubicBezTo>
                <a:lnTo>
                  <a:pt x="130629" y="149258"/>
                </a:lnTo>
                <a:cubicBezTo>
                  <a:pt x="149538" y="140364"/>
                  <a:pt x="161602" y="121370"/>
                  <a:pt x="161602" y="100496"/>
                </a:cubicBezTo>
                <a:lnTo>
                  <a:pt x="161602" y="91771"/>
                </a:lnTo>
                <a:cubicBezTo>
                  <a:pt x="161602" y="87899"/>
                  <a:pt x="159133" y="84477"/>
                  <a:pt x="155458" y="83242"/>
                </a:cubicBezTo>
                <a:lnTo>
                  <a:pt x="124035" y="72777"/>
                </a:lnTo>
                <a:cubicBezTo>
                  <a:pt x="122184" y="72160"/>
                  <a:pt x="120192" y="72160"/>
                  <a:pt x="118368" y="72777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141F013D-98D9-4A70-13AF-667386F6ABD7}"/>
              </a:ext>
            </a:extLst>
          </p:cNvPr>
          <p:cNvSpPr/>
          <p:nvPr/>
        </p:nvSpPr>
        <p:spPr>
          <a:xfrm>
            <a:off x="849909" y="1831493"/>
            <a:ext cx="5081496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dirty="0">
                <a:solidFill>
                  <a:srgbClr val="3A50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登录方式</a:t>
            </a:r>
            <a:endParaRPr lang="en-US" sz="16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3AA5AF4F-A6A8-7166-C86A-393910C107DD}"/>
              </a:ext>
            </a:extLst>
          </p:cNvPr>
          <p:cNvSpPr/>
          <p:nvPr/>
        </p:nvSpPr>
        <p:spPr>
          <a:xfrm>
            <a:off x="670351" y="2082875"/>
            <a:ext cx="5252077" cy="17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9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管理员通过后台登录页面进入管理系统，支持</a:t>
            </a:r>
            <a:r>
              <a:rPr lang="en-US" sz="990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账号+密码登录</a:t>
            </a:r>
            <a:r>
              <a:rPr lang="en-US" sz="99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sz="990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人脸识别登录</a:t>
            </a:r>
            <a:r>
              <a:rPr lang="en-US" sz="99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两种方式。</a:t>
            </a:r>
            <a:endParaRPr lang="en-US" sz="1600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2EFEC03E-BBCC-5DC1-F850-3BD4D4C60894}"/>
              </a:ext>
            </a:extLst>
          </p:cNvPr>
          <p:cNvSpPr/>
          <p:nvPr/>
        </p:nvSpPr>
        <p:spPr>
          <a:xfrm>
            <a:off x="550645" y="2363434"/>
            <a:ext cx="23941" cy="601520"/>
          </a:xfrm>
          <a:custGeom>
            <a:avLst/>
            <a:gdLst/>
            <a:ahLst/>
            <a:cxnLst/>
            <a:rect l="l" t="t" r="r" b="b"/>
            <a:pathLst>
              <a:path w="23941" h="601520">
                <a:moveTo>
                  <a:pt x="0" y="0"/>
                </a:moveTo>
                <a:lnTo>
                  <a:pt x="23941" y="0"/>
                </a:lnTo>
                <a:lnTo>
                  <a:pt x="23941" y="601520"/>
                </a:lnTo>
                <a:lnTo>
                  <a:pt x="0" y="601520"/>
                </a:lnTo>
                <a:lnTo>
                  <a:pt x="0" y="0"/>
                </a:ln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48A7FAA8-047D-EA3D-8706-0E6453BBEBCC}"/>
              </a:ext>
            </a:extLst>
          </p:cNvPr>
          <p:cNvSpPr/>
          <p:nvPr/>
        </p:nvSpPr>
        <p:spPr>
          <a:xfrm>
            <a:off x="688306" y="2399346"/>
            <a:ext cx="143647" cy="143647"/>
          </a:xfrm>
          <a:custGeom>
            <a:avLst/>
            <a:gdLst/>
            <a:ahLst/>
            <a:cxnLst/>
            <a:rect l="l" t="t" r="r" b="b"/>
            <a:pathLst>
              <a:path w="143647" h="143647">
                <a:moveTo>
                  <a:pt x="71823" y="143647"/>
                </a:moveTo>
                <a:cubicBezTo>
                  <a:pt x="111464" y="143647"/>
                  <a:pt x="143647" y="111464"/>
                  <a:pt x="143647" y="71823"/>
                </a:cubicBezTo>
                <a:cubicBezTo>
                  <a:pt x="143647" y="32183"/>
                  <a:pt x="111464" y="0"/>
                  <a:pt x="71823" y="0"/>
                </a:cubicBezTo>
                <a:cubicBezTo>
                  <a:pt x="32183" y="0"/>
                  <a:pt x="0" y="32183"/>
                  <a:pt x="0" y="71823"/>
                </a:cubicBezTo>
                <a:cubicBezTo>
                  <a:pt x="0" y="111464"/>
                  <a:pt x="32183" y="143647"/>
                  <a:pt x="71823" y="143647"/>
                </a:cubicBezTo>
                <a:close/>
                <a:moveTo>
                  <a:pt x="46405" y="90312"/>
                </a:moveTo>
                <a:cubicBezTo>
                  <a:pt x="52128" y="98168"/>
                  <a:pt x="61386" y="103246"/>
                  <a:pt x="71823" y="103246"/>
                </a:cubicBezTo>
                <a:cubicBezTo>
                  <a:pt x="82260" y="103246"/>
                  <a:pt x="91519" y="98168"/>
                  <a:pt x="97242" y="90312"/>
                </a:cubicBezTo>
                <a:cubicBezTo>
                  <a:pt x="99430" y="87310"/>
                  <a:pt x="103639" y="86637"/>
                  <a:pt x="106641" y="88825"/>
                </a:cubicBezTo>
                <a:cubicBezTo>
                  <a:pt x="109643" y="91014"/>
                  <a:pt x="110316" y="95222"/>
                  <a:pt x="108128" y="98224"/>
                </a:cubicBezTo>
                <a:cubicBezTo>
                  <a:pt x="99963" y="109418"/>
                  <a:pt x="86749" y="116713"/>
                  <a:pt x="71823" y="116713"/>
                </a:cubicBezTo>
                <a:cubicBezTo>
                  <a:pt x="56897" y="116713"/>
                  <a:pt x="43683" y="109418"/>
                  <a:pt x="35519" y="98224"/>
                </a:cubicBezTo>
                <a:cubicBezTo>
                  <a:pt x="33330" y="95222"/>
                  <a:pt x="34004" y="91014"/>
                  <a:pt x="37006" y="88825"/>
                </a:cubicBezTo>
                <a:cubicBezTo>
                  <a:pt x="40008" y="86637"/>
                  <a:pt x="44216" y="87310"/>
                  <a:pt x="46405" y="90312"/>
                </a:cubicBezTo>
                <a:close/>
                <a:moveTo>
                  <a:pt x="40401" y="58356"/>
                </a:moveTo>
                <a:cubicBezTo>
                  <a:pt x="40401" y="53401"/>
                  <a:pt x="44423" y="49378"/>
                  <a:pt x="49378" y="49378"/>
                </a:cubicBezTo>
                <a:cubicBezTo>
                  <a:pt x="54334" y="49378"/>
                  <a:pt x="58356" y="53401"/>
                  <a:pt x="58356" y="58356"/>
                </a:cubicBezTo>
                <a:cubicBezTo>
                  <a:pt x="58356" y="63311"/>
                  <a:pt x="54334" y="67334"/>
                  <a:pt x="49378" y="67334"/>
                </a:cubicBezTo>
                <a:cubicBezTo>
                  <a:pt x="44423" y="67334"/>
                  <a:pt x="40401" y="63311"/>
                  <a:pt x="40401" y="58356"/>
                </a:cubicBezTo>
                <a:close/>
                <a:moveTo>
                  <a:pt x="94268" y="49378"/>
                </a:moveTo>
                <a:cubicBezTo>
                  <a:pt x="99223" y="49378"/>
                  <a:pt x="103246" y="53401"/>
                  <a:pt x="103246" y="58356"/>
                </a:cubicBezTo>
                <a:cubicBezTo>
                  <a:pt x="103246" y="63311"/>
                  <a:pt x="99223" y="67334"/>
                  <a:pt x="94268" y="67334"/>
                </a:cubicBezTo>
                <a:cubicBezTo>
                  <a:pt x="89313" y="67334"/>
                  <a:pt x="85290" y="63311"/>
                  <a:pt x="85290" y="58356"/>
                </a:cubicBezTo>
                <a:cubicBezTo>
                  <a:pt x="85290" y="53401"/>
                  <a:pt x="89313" y="49378"/>
                  <a:pt x="94268" y="49378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C2E3021A-414D-9A00-CF15-357829A580AC}"/>
              </a:ext>
            </a:extLst>
          </p:cNvPr>
          <p:cNvSpPr/>
          <p:nvPr/>
        </p:nvSpPr>
        <p:spPr>
          <a:xfrm>
            <a:off x="849909" y="2363434"/>
            <a:ext cx="5081496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dirty="0">
                <a:solidFill>
                  <a:srgbClr val="3A50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人脸识别登录</a:t>
            </a:r>
            <a:endParaRPr lang="en-US" sz="16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0B4C48F8-9C96-EC17-1FA6-47F0BBE1BD88}"/>
              </a:ext>
            </a:extLst>
          </p:cNvPr>
          <p:cNvSpPr/>
          <p:nvPr/>
        </p:nvSpPr>
        <p:spPr>
          <a:xfrm>
            <a:off x="670351" y="2614816"/>
            <a:ext cx="5252077" cy="350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9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选择人脸识别登录时，系统调用摄像头采集人脸信息并与已绑定数据比对，验证通过后可进入后台。</a:t>
            </a:r>
            <a:endParaRPr lang="en-US" sz="1600" dirty="0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6CC84B85-5CCA-3318-9C80-9761E6CB5513}"/>
              </a:ext>
            </a:extLst>
          </p:cNvPr>
          <p:cNvSpPr/>
          <p:nvPr/>
        </p:nvSpPr>
        <p:spPr>
          <a:xfrm>
            <a:off x="538675" y="3068200"/>
            <a:ext cx="5323900" cy="323205"/>
          </a:xfrm>
          <a:custGeom>
            <a:avLst/>
            <a:gdLst/>
            <a:ahLst/>
            <a:cxnLst/>
            <a:rect l="l" t="t" r="r" b="b"/>
            <a:pathLst>
              <a:path w="5323900" h="323205">
                <a:moveTo>
                  <a:pt x="71823" y="0"/>
                </a:moveTo>
                <a:lnTo>
                  <a:pt x="5252077" y="0"/>
                </a:lnTo>
                <a:cubicBezTo>
                  <a:pt x="5291744" y="0"/>
                  <a:pt x="5323900" y="32156"/>
                  <a:pt x="5323900" y="71823"/>
                </a:cubicBezTo>
                <a:lnTo>
                  <a:pt x="5323900" y="251382"/>
                </a:lnTo>
                <a:cubicBezTo>
                  <a:pt x="5323900" y="291049"/>
                  <a:pt x="5291744" y="323205"/>
                  <a:pt x="5252077" y="323205"/>
                </a:cubicBezTo>
                <a:lnTo>
                  <a:pt x="71823" y="323205"/>
                </a:lnTo>
                <a:cubicBezTo>
                  <a:pt x="32156" y="323205"/>
                  <a:pt x="0" y="291049"/>
                  <a:pt x="0" y="251382"/>
                </a:cubicBezTo>
                <a:lnTo>
                  <a:pt x="0" y="71823"/>
                </a:lnTo>
                <a:cubicBezTo>
                  <a:pt x="0" y="32156"/>
                  <a:pt x="32156" y="0"/>
                  <a:pt x="71823" y="0"/>
                </a:cubicBezTo>
                <a:close/>
              </a:path>
            </a:pathLst>
          </a:custGeom>
          <a:solidFill>
            <a:srgbClr val="A98C76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18F48A83-0F3F-2201-395C-5397D89B9CAF}"/>
              </a:ext>
            </a:extLst>
          </p:cNvPr>
          <p:cNvSpPr/>
          <p:nvPr/>
        </p:nvSpPr>
        <p:spPr>
          <a:xfrm>
            <a:off x="628454" y="3151996"/>
            <a:ext cx="125691" cy="125691"/>
          </a:xfrm>
          <a:custGeom>
            <a:avLst/>
            <a:gdLst/>
            <a:ahLst/>
            <a:cxnLst/>
            <a:rect l="l" t="t" r="r" b="b"/>
            <a:pathLst>
              <a:path w="125691" h="125691">
                <a:moveTo>
                  <a:pt x="62845" y="125691"/>
                </a:moveTo>
                <a:cubicBezTo>
                  <a:pt x="97531" y="125691"/>
                  <a:pt x="125691" y="97531"/>
                  <a:pt x="125691" y="62845"/>
                </a:cubicBezTo>
                <a:cubicBezTo>
                  <a:pt x="125691" y="28160"/>
                  <a:pt x="97531" y="0"/>
                  <a:pt x="62845" y="0"/>
                </a:cubicBezTo>
                <a:cubicBezTo>
                  <a:pt x="28160" y="0"/>
                  <a:pt x="0" y="28160"/>
                  <a:pt x="0" y="62845"/>
                </a:cubicBezTo>
                <a:cubicBezTo>
                  <a:pt x="0" y="97531"/>
                  <a:pt x="28160" y="125691"/>
                  <a:pt x="62845" y="125691"/>
                </a:cubicBezTo>
                <a:close/>
                <a:moveTo>
                  <a:pt x="54990" y="39278"/>
                </a:moveTo>
                <a:cubicBezTo>
                  <a:pt x="54990" y="34943"/>
                  <a:pt x="58510" y="31423"/>
                  <a:pt x="62845" y="31423"/>
                </a:cubicBezTo>
                <a:cubicBezTo>
                  <a:pt x="67181" y="31423"/>
                  <a:pt x="70701" y="34943"/>
                  <a:pt x="70701" y="39278"/>
                </a:cubicBezTo>
                <a:cubicBezTo>
                  <a:pt x="70701" y="43614"/>
                  <a:pt x="67181" y="47134"/>
                  <a:pt x="62845" y="47134"/>
                </a:cubicBezTo>
                <a:cubicBezTo>
                  <a:pt x="58510" y="47134"/>
                  <a:pt x="54990" y="43614"/>
                  <a:pt x="54990" y="39278"/>
                </a:cubicBezTo>
                <a:close/>
                <a:moveTo>
                  <a:pt x="53026" y="54990"/>
                </a:moveTo>
                <a:lnTo>
                  <a:pt x="64809" y="54990"/>
                </a:lnTo>
                <a:cubicBezTo>
                  <a:pt x="68074" y="54990"/>
                  <a:pt x="70701" y="57616"/>
                  <a:pt x="70701" y="60881"/>
                </a:cubicBezTo>
                <a:lnTo>
                  <a:pt x="70701" y="82485"/>
                </a:lnTo>
                <a:lnTo>
                  <a:pt x="72665" y="82485"/>
                </a:lnTo>
                <a:cubicBezTo>
                  <a:pt x="75930" y="82485"/>
                  <a:pt x="78557" y="85111"/>
                  <a:pt x="78557" y="88376"/>
                </a:cubicBezTo>
                <a:cubicBezTo>
                  <a:pt x="78557" y="91641"/>
                  <a:pt x="75930" y="94268"/>
                  <a:pt x="72665" y="94268"/>
                </a:cubicBezTo>
                <a:lnTo>
                  <a:pt x="53026" y="94268"/>
                </a:lnTo>
                <a:cubicBezTo>
                  <a:pt x="49761" y="94268"/>
                  <a:pt x="47134" y="91641"/>
                  <a:pt x="47134" y="88376"/>
                </a:cubicBezTo>
                <a:cubicBezTo>
                  <a:pt x="47134" y="85111"/>
                  <a:pt x="49761" y="82485"/>
                  <a:pt x="53026" y="82485"/>
                </a:cubicBezTo>
                <a:lnTo>
                  <a:pt x="58918" y="82485"/>
                </a:lnTo>
                <a:lnTo>
                  <a:pt x="58918" y="66773"/>
                </a:lnTo>
                <a:lnTo>
                  <a:pt x="53026" y="66773"/>
                </a:lnTo>
                <a:cubicBezTo>
                  <a:pt x="49761" y="66773"/>
                  <a:pt x="47134" y="64146"/>
                  <a:pt x="47134" y="60881"/>
                </a:cubicBezTo>
                <a:cubicBezTo>
                  <a:pt x="47134" y="57616"/>
                  <a:pt x="49761" y="54990"/>
                  <a:pt x="53026" y="54990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476F332E-4AB0-9186-FDB1-8B393803AE01}"/>
              </a:ext>
            </a:extLst>
          </p:cNvPr>
          <p:cNvSpPr/>
          <p:nvPr/>
        </p:nvSpPr>
        <p:spPr>
          <a:xfrm>
            <a:off x="772100" y="3140024"/>
            <a:ext cx="5081496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说明：</a:t>
            </a:r>
            <a:r>
              <a:rPr lang="en-US" sz="99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首次使用人脸识别登录前，需在个人信息管理中完成人脸信息绑定。</a:t>
            </a:r>
            <a:endParaRPr lang="en-US" sz="1600" dirty="0"/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FF9E86FB-C64B-E1FB-793B-6F1FECEEEE31}"/>
              </a:ext>
            </a:extLst>
          </p:cNvPr>
          <p:cNvSpPr/>
          <p:nvPr/>
        </p:nvSpPr>
        <p:spPr>
          <a:xfrm>
            <a:off x="377072" y="3642791"/>
            <a:ext cx="5629149" cy="1966162"/>
          </a:xfrm>
          <a:custGeom>
            <a:avLst/>
            <a:gdLst/>
            <a:ahLst/>
            <a:cxnLst/>
            <a:rect l="l" t="t" r="r" b="b"/>
            <a:pathLst>
              <a:path w="5629149" h="1966162">
                <a:moveTo>
                  <a:pt x="35912" y="0"/>
                </a:moveTo>
                <a:lnTo>
                  <a:pt x="5557325" y="0"/>
                </a:lnTo>
                <a:cubicBezTo>
                  <a:pt x="5596992" y="0"/>
                  <a:pt x="5629149" y="32157"/>
                  <a:pt x="5629149" y="71824"/>
                </a:cubicBezTo>
                <a:lnTo>
                  <a:pt x="5629149" y="1894338"/>
                </a:lnTo>
                <a:cubicBezTo>
                  <a:pt x="5629149" y="1934005"/>
                  <a:pt x="5596992" y="1966162"/>
                  <a:pt x="5557325" y="1966162"/>
                </a:cubicBezTo>
                <a:lnTo>
                  <a:pt x="35912" y="1966162"/>
                </a:lnTo>
                <a:cubicBezTo>
                  <a:pt x="16078" y="1966162"/>
                  <a:pt x="0" y="1950084"/>
                  <a:pt x="0" y="1930250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3867" dist="3591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C060C0D0-881C-3497-7897-E69E8A611D5D}"/>
              </a:ext>
            </a:extLst>
          </p:cNvPr>
          <p:cNvSpPr/>
          <p:nvPr/>
        </p:nvSpPr>
        <p:spPr>
          <a:xfrm>
            <a:off x="377072" y="3642791"/>
            <a:ext cx="35912" cy="1966162"/>
          </a:xfrm>
          <a:custGeom>
            <a:avLst/>
            <a:gdLst/>
            <a:ahLst/>
            <a:cxnLst/>
            <a:rect l="l" t="t" r="r" b="b"/>
            <a:pathLst>
              <a:path w="35912" h="1966162">
                <a:moveTo>
                  <a:pt x="35912" y="0"/>
                </a:moveTo>
                <a:lnTo>
                  <a:pt x="35912" y="0"/>
                </a:lnTo>
                <a:lnTo>
                  <a:pt x="35912" y="1966162"/>
                </a:lnTo>
                <a:lnTo>
                  <a:pt x="35912" y="1966162"/>
                </a:lnTo>
                <a:cubicBezTo>
                  <a:pt x="16078" y="1966162"/>
                  <a:pt x="0" y="1950084"/>
                  <a:pt x="0" y="1930250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>
            <a:extLst>
              <a:ext uri="{FF2B5EF4-FFF2-40B4-BE49-F238E27FC236}">
                <a16:creationId xmlns:a16="http://schemas.microsoft.com/office/drawing/2014/main" id="{D3953770-7531-6B7A-0486-3006CABF638D}"/>
              </a:ext>
            </a:extLst>
          </p:cNvPr>
          <p:cNvSpPr/>
          <p:nvPr/>
        </p:nvSpPr>
        <p:spPr>
          <a:xfrm>
            <a:off x="538675" y="3822349"/>
            <a:ext cx="224448" cy="179558"/>
          </a:xfrm>
          <a:custGeom>
            <a:avLst/>
            <a:gdLst/>
            <a:ahLst/>
            <a:cxnLst/>
            <a:rect l="l" t="t" r="r" b="b"/>
            <a:pathLst>
              <a:path w="224448" h="179558">
                <a:moveTo>
                  <a:pt x="112224" y="5611"/>
                </a:moveTo>
                <a:cubicBezTo>
                  <a:pt x="132354" y="5611"/>
                  <a:pt x="148697" y="21954"/>
                  <a:pt x="148697" y="42084"/>
                </a:cubicBezTo>
                <a:cubicBezTo>
                  <a:pt x="148697" y="62214"/>
                  <a:pt x="132354" y="78557"/>
                  <a:pt x="112224" y="78557"/>
                </a:cubicBezTo>
                <a:cubicBezTo>
                  <a:pt x="92094" y="78557"/>
                  <a:pt x="75751" y="62214"/>
                  <a:pt x="75751" y="42084"/>
                </a:cubicBezTo>
                <a:cubicBezTo>
                  <a:pt x="75751" y="21954"/>
                  <a:pt x="92094" y="5611"/>
                  <a:pt x="112224" y="5611"/>
                </a:cubicBezTo>
                <a:close/>
                <a:moveTo>
                  <a:pt x="33667" y="30862"/>
                </a:moveTo>
                <a:cubicBezTo>
                  <a:pt x="47603" y="30862"/>
                  <a:pt x="58918" y="42176"/>
                  <a:pt x="58918" y="56112"/>
                </a:cubicBezTo>
                <a:cubicBezTo>
                  <a:pt x="58918" y="70048"/>
                  <a:pt x="47603" y="81362"/>
                  <a:pt x="33667" y="81362"/>
                </a:cubicBezTo>
                <a:cubicBezTo>
                  <a:pt x="19731" y="81362"/>
                  <a:pt x="8417" y="70048"/>
                  <a:pt x="8417" y="56112"/>
                </a:cubicBezTo>
                <a:cubicBezTo>
                  <a:pt x="8417" y="42176"/>
                  <a:pt x="19731" y="30862"/>
                  <a:pt x="33667" y="30862"/>
                </a:cubicBezTo>
                <a:close/>
                <a:moveTo>
                  <a:pt x="0" y="145891"/>
                </a:moveTo>
                <a:cubicBezTo>
                  <a:pt x="0" y="121097"/>
                  <a:pt x="20095" y="101001"/>
                  <a:pt x="44890" y="101001"/>
                </a:cubicBezTo>
                <a:cubicBezTo>
                  <a:pt x="49378" y="101001"/>
                  <a:pt x="53727" y="101668"/>
                  <a:pt x="57830" y="102895"/>
                </a:cubicBezTo>
                <a:cubicBezTo>
                  <a:pt x="46292" y="115801"/>
                  <a:pt x="39278" y="132845"/>
                  <a:pt x="39278" y="151502"/>
                </a:cubicBezTo>
                <a:lnTo>
                  <a:pt x="39278" y="157113"/>
                </a:lnTo>
                <a:cubicBezTo>
                  <a:pt x="39278" y="161111"/>
                  <a:pt x="40120" y="164899"/>
                  <a:pt x="41628" y="168336"/>
                </a:cubicBezTo>
                <a:lnTo>
                  <a:pt x="11222" y="168336"/>
                </a:lnTo>
                <a:cubicBezTo>
                  <a:pt x="5015" y="168336"/>
                  <a:pt x="0" y="163321"/>
                  <a:pt x="0" y="157113"/>
                </a:cubicBezTo>
                <a:lnTo>
                  <a:pt x="0" y="145891"/>
                </a:lnTo>
                <a:close/>
                <a:moveTo>
                  <a:pt x="182820" y="168336"/>
                </a:moveTo>
                <a:cubicBezTo>
                  <a:pt x="184328" y="164899"/>
                  <a:pt x="185169" y="161111"/>
                  <a:pt x="185169" y="157113"/>
                </a:cubicBezTo>
                <a:lnTo>
                  <a:pt x="185169" y="151502"/>
                </a:lnTo>
                <a:cubicBezTo>
                  <a:pt x="185169" y="132845"/>
                  <a:pt x="178155" y="115801"/>
                  <a:pt x="166617" y="102895"/>
                </a:cubicBezTo>
                <a:cubicBezTo>
                  <a:pt x="170721" y="101668"/>
                  <a:pt x="175069" y="101001"/>
                  <a:pt x="179558" y="101001"/>
                </a:cubicBezTo>
                <a:cubicBezTo>
                  <a:pt x="204353" y="101001"/>
                  <a:pt x="224448" y="121097"/>
                  <a:pt x="224448" y="145891"/>
                </a:cubicBezTo>
                <a:lnTo>
                  <a:pt x="224448" y="157113"/>
                </a:lnTo>
                <a:cubicBezTo>
                  <a:pt x="224448" y="163321"/>
                  <a:pt x="219433" y="168336"/>
                  <a:pt x="213225" y="168336"/>
                </a:cubicBezTo>
                <a:lnTo>
                  <a:pt x="182820" y="168336"/>
                </a:lnTo>
                <a:close/>
                <a:moveTo>
                  <a:pt x="165530" y="56112"/>
                </a:moveTo>
                <a:cubicBezTo>
                  <a:pt x="165530" y="42176"/>
                  <a:pt x="176845" y="30862"/>
                  <a:pt x="190781" y="30862"/>
                </a:cubicBezTo>
                <a:cubicBezTo>
                  <a:pt x="204717" y="30862"/>
                  <a:pt x="216031" y="42176"/>
                  <a:pt x="216031" y="56112"/>
                </a:cubicBezTo>
                <a:cubicBezTo>
                  <a:pt x="216031" y="70048"/>
                  <a:pt x="204717" y="81362"/>
                  <a:pt x="190781" y="81362"/>
                </a:cubicBezTo>
                <a:cubicBezTo>
                  <a:pt x="176845" y="81362"/>
                  <a:pt x="165530" y="70048"/>
                  <a:pt x="165530" y="56112"/>
                </a:cubicBezTo>
                <a:close/>
                <a:moveTo>
                  <a:pt x="56112" y="151502"/>
                </a:moveTo>
                <a:cubicBezTo>
                  <a:pt x="56112" y="120500"/>
                  <a:pt x="81222" y="95390"/>
                  <a:pt x="112224" y="95390"/>
                </a:cubicBezTo>
                <a:cubicBezTo>
                  <a:pt x="143226" y="95390"/>
                  <a:pt x="168336" y="120500"/>
                  <a:pt x="168336" y="151502"/>
                </a:cubicBezTo>
                <a:lnTo>
                  <a:pt x="168336" y="157113"/>
                </a:lnTo>
                <a:cubicBezTo>
                  <a:pt x="168336" y="163321"/>
                  <a:pt x="163321" y="168336"/>
                  <a:pt x="157113" y="168336"/>
                </a:cubicBezTo>
                <a:lnTo>
                  <a:pt x="67334" y="168336"/>
                </a:lnTo>
                <a:cubicBezTo>
                  <a:pt x="61127" y="168336"/>
                  <a:pt x="56112" y="163321"/>
                  <a:pt x="56112" y="157113"/>
                </a:cubicBezTo>
                <a:lnTo>
                  <a:pt x="56112" y="151502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882AC4EB-6B5F-3593-C32F-299292E8B74A}"/>
              </a:ext>
            </a:extLst>
          </p:cNvPr>
          <p:cNvSpPr/>
          <p:nvPr/>
        </p:nvSpPr>
        <p:spPr>
          <a:xfrm>
            <a:off x="763122" y="3786437"/>
            <a:ext cx="5189231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用户信息管理</a:t>
            </a:r>
            <a:endParaRPr lang="en-US" sz="1600" dirty="0"/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ED111BCC-4F11-E71B-BF0D-341F95143B71}"/>
              </a:ext>
            </a:extLst>
          </p:cNvPr>
          <p:cNvSpPr/>
          <p:nvPr/>
        </p:nvSpPr>
        <p:spPr>
          <a:xfrm>
            <a:off x="550645" y="4145554"/>
            <a:ext cx="23941" cy="421962"/>
          </a:xfrm>
          <a:custGeom>
            <a:avLst/>
            <a:gdLst/>
            <a:ahLst/>
            <a:cxnLst/>
            <a:rect l="l" t="t" r="r" b="b"/>
            <a:pathLst>
              <a:path w="23941" h="421962">
                <a:moveTo>
                  <a:pt x="0" y="0"/>
                </a:moveTo>
                <a:lnTo>
                  <a:pt x="23941" y="0"/>
                </a:lnTo>
                <a:lnTo>
                  <a:pt x="23941" y="421962"/>
                </a:lnTo>
                <a:lnTo>
                  <a:pt x="0" y="421962"/>
                </a:lnTo>
                <a:lnTo>
                  <a:pt x="0" y="0"/>
                </a:ln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9E4A6F77-9B8F-67DD-C7FF-67EAB243EAA8}"/>
              </a:ext>
            </a:extLst>
          </p:cNvPr>
          <p:cNvSpPr/>
          <p:nvPr/>
        </p:nvSpPr>
        <p:spPr>
          <a:xfrm>
            <a:off x="688306" y="4181465"/>
            <a:ext cx="143647" cy="143647"/>
          </a:xfrm>
          <a:custGeom>
            <a:avLst/>
            <a:gdLst/>
            <a:ahLst/>
            <a:cxnLst/>
            <a:rect l="l" t="t" r="r" b="b"/>
            <a:pathLst>
              <a:path w="143647" h="143647">
                <a:moveTo>
                  <a:pt x="116713" y="58356"/>
                </a:moveTo>
                <a:cubicBezTo>
                  <a:pt x="116713" y="71234"/>
                  <a:pt x="112532" y="83130"/>
                  <a:pt x="105490" y="92781"/>
                </a:cubicBezTo>
                <a:lnTo>
                  <a:pt x="141009" y="128328"/>
                </a:lnTo>
                <a:cubicBezTo>
                  <a:pt x="144516" y="131835"/>
                  <a:pt x="144516" y="137530"/>
                  <a:pt x="141009" y="141037"/>
                </a:cubicBezTo>
                <a:cubicBezTo>
                  <a:pt x="137502" y="144544"/>
                  <a:pt x="131807" y="144544"/>
                  <a:pt x="128300" y="141037"/>
                </a:cubicBezTo>
                <a:lnTo>
                  <a:pt x="92781" y="105490"/>
                </a:lnTo>
                <a:cubicBezTo>
                  <a:pt x="83130" y="112532"/>
                  <a:pt x="71234" y="116713"/>
                  <a:pt x="58356" y="116713"/>
                </a:cubicBezTo>
                <a:cubicBezTo>
                  <a:pt x="26120" y="116713"/>
                  <a:pt x="0" y="90593"/>
                  <a:pt x="0" y="58356"/>
                </a:cubicBezTo>
                <a:cubicBezTo>
                  <a:pt x="0" y="26120"/>
                  <a:pt x="26120" y="0"/>
                  <a:pt x="58356" y="0"/>
                </a:cubicBezTo>
                <a:cubicBezTo>
                  <a:pt x="90593" y="0"/>
                  <a:pt x="116713" y="26120"/>
                  <a:pt x="116713" y="58356"/>
                </a:cubicBezTo>
                <a:close/>
                <a:moveTo>
                  <a:pt x="58356" y="98757"/>
                </a:moveTo>
                <a:cubicBezTo>
                  <a:pt x="80654" y="98757"/>
                  <a:pt x="98757" y="80654"/>
                  <a:pt x="98757" y="58356"/>
                </a:cubicBezTo>
                <a:cubicBezTo>
                  <a:pt x="98757" y="36059"/>
                  <a:pt x="80654" y="17956"/>
                  <a:pt x="58356" y="17956"/>
                </a:cubicBezTo>
                <a:cubicBezTo>
                  <a:pt x="36059" y="17956"/>
                  <a:pt x="17956" y="36059"/>
                  <a:pt x="17956" y="58356"/>
                </a:cubicBezTo>
                <a:cubicBezTo>
                  <a:pt x="17956" y="80654"/>
                  <a:pt x="36059" y="98757"/>
                  <a:pt x="58356" y="98757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A4125FE-AC31-B49E-9BA1-34C8FF521149}"/>
              </a:ext>
            </a:extLst>
          </p:cNvPr>
          <p:cNvSpPr/>
          <p:nvPr/>
        </p:nvSpPr>
        <p:spPr>
          <a:xfrm>
            <a:off x="849909" y="4145554"/>
            <a:ext cx="5081496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dirty="0">
                <a:solidFill>
                  <a:srgbClr val="3A50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用户信息查询</a:t>
            </a:r>
            <a:endParaRPr lang="en-US" sz="160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52A246D3-AD78-AEA5-264F-532F27793EED}"/>
              </a:ext>
            </a:extLst>
          </p:cNvPr>
          <p:cNvSpPr/>
          <p:nvPr/>
        </p:nvSpPr>
        <p:spPr>
          <a:xfrm>
            <a:off x="670351" y="4396935"/>
            <a:ext cx="5252077" cy="17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90" dirty="0" err="1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点击“用户管理”进入界面，可查看用户基本信息（用户名、编号</a:t>
            </a:r>
            <a:r>
              <a:rPr lang="zh-CN" altLang="en-US" sz="99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</a:t>
            </a:r>
            <a:r>
              <a:rPr lang="en-US" sz="99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）。</a:t>
            </a:r>
            <a:endParaRPr lang="en-US" sz="1600" dirty="0"/>
          </a:p>
        </p:txBody>
      </p:sp>
      <p:sp>
        <p:nvSpPr>
          <p:cNvPr id="28" name="Shape 26">
            <a:extLst>
              <a:ext uri="{FF2B5EF4-FFF2-40B4-BE49-F238E27FC236}">
                <a16:creationId xmlns:a16="http://schemas.microsoft.com/office/drawing/2014/main" id="{930B88C6-BF27-D73C-6668-AEEEDB4380DE}"/>
              </a:ext>
            </a:extLst>
          </p:cNvPr>
          <p:cNvSpPr/>
          <p:nvPr/>
        </p:nvSpPr>
        <p:spPr>
          <a:xfrm>
            <a:off x="550645" y="4641583"/>
            <a:ext cx="23941" cy="421962"/>
          </a:xfrm>
          <a:custGeom>
            <a:avLst/>
            <a:gdLst/>
            <a:ahLst/>
            <a:cxnLst/>
            <a:rect l="l" t="t" r="r" b="b"/>
            <a:pathLst>
              <a:path w="23941" h="421962">
                <a:moveTo>
                  <a:pt x="0" y="0"/>
                </a:moveTo>
                <a:lnTo>
                  <a:pt x="23941" y="0"/>
                </a:lnTo>
                <a:lnTo>
                  <a:pt x="23941" y="421962"/>
                </a:lnTo>
                <a:lnTo>
                  <a:pt x="0" y="421962"/>
                </a:lnTo>
                <a:lnTo>
                  <a:pt x="0" y="0"/>
                </a:ln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F90D7EFC-E330-D4DF-2702-48FE21F9987C}"/>
              </a:ext>
            </a:extLst>
          </p:cNvPr>
          <p:cNvSpPr/>
          <p:nvPr/>
        </p:nvSpPr>
        <p:spPr>
          <a:xfrm>
            <a:off x="679328" y="4677495"/>
            <a:ext cx="161602" cy="143647"/>
          </a:xfrm>
          <a:custGeom>
            <a:avLst/>
            <a:gdLst/>
            <a:ahLst/>
            <a:cxnLst/>
            <a:rect l="l" t="t" r="r" b="b"/>
            <a:pathLst>
              <a:path w="161602" h="143647">
                <a:moveTo>
                  <a:pt x="62873" y="27242"/>
                </a:moveTo>
                <a:lnTo>
                  <a:pt x="62873" y="41158"/>
                </a:lnTo>
                <a:lnTo>
                  <a:pt x="63014" y="41298"/>
                </a:lnTo>
                <a:cubicBezTo>
                  <a:pt x="64837" y="18180"/>
                  <a:pt x="84168" y="0"/>
                  <a:pt x="107763" y="0"/>
                </a:cubicBezTo>
                <a:cubicBezTo>
                  <a:pt x="113402" y="0"/>
                  <a:pt x="118817" y="1038"/>
                  <a:pt x="123783" y="2946"/>
                </a:cubicBezTo>
                <a:cubicBezTo>
                  <a:pt x="126589" y="4012"/>
                  <a:pt x="127094" y="7575"/>
                  <a:pt x="124989" y="9707"/>
                </a:cubicBezTo>
                <a:lnTo>
                  <a:pt x="100104" y="34593"/>
                </a:lnTo>
                <a:cubicBezTo>
                  <a:pt x="99262" y="35435"/>
                  <a:pt x="98785" y="36585"/>
                  <a:pt x="98785" y="37763"/>
                </a:cubicBezTo>
                <a:lnTo>
                  <a:pt x="98785" y="49378"/>
                </a:lnTo>
                <a:cubicBezTo>
                  <a:pt x="98785" y="51847"/>
                  <a:pt x="100805" y="53867"/>
                  <a:pt x="103274" y="53867"/>
                </a:cubicBezTo>
                <a:lnTo>
                  <a:pt x="114889" y="53867"/>
                </a:lnTo>
                <a:cubicBezTo>
                  <a:pt x="116068" y="53867"/>
                  <a:pt x="117218" y="53391"/>
                  <a:pt x="118059" y="52549"/>
                </a:cubicBezTo>
                <a:lnTo>
                  <a:pt x="142945" y="27663"/>
                </a:lnTo>
                <a:cubicBezTo>
                  <a:pt x="145077" y="25531"/>
                  <a:pt x="148641" y="26064"/>
                  <a:pt x="149707" y="28870"/>
                </a:cubicBezTo>
                <a:cubicBezTo>
                  <a:pt x="151614" y="33835"/>
                  <a:pt x="152653" y="39250"/>
                  <a:pt x="152653" y="44890"/>
                </a:cubicBezTo>
                <a:cubicBezTo>
                  <a:pt x="152653" y="61891"/>
                  <a:pt x="143198" y="76705"/>
                  <a:pt x="129226" y="84308"/>
                </a:cubicBezTo>
                <a:lnTo>
                  <a:pt x="152091" y="107174"/>
                </a:lnTo>
                <a:cubicBezTo>
                  <a:pt x="157338" y="112420"/>
                  <a:pt x="157338" y="120949"/>
                  <a:pt x="152091" y="126224"/>
                </a:cubicBezTo>
                <a:lnTo>
                  <a:pt x="135230" y="143085"/>
                </a:lnTo>
                <a:cubicBezTo>
                  <a:pt x="129983" y="148332"/>
                  <a:pt x="121454" y="148332"/>
                  <a:pt x="116180" y="143085"/>
                </a:cubicBezTo>
                <a:lnTo>
                  <a:pt x="80829" y="107735"/>
                </a:lnTo>
                <a:cubicBezTo>
                  <a:pt x="73142" y="100048"/>
                  <a:pt x="71402" y="88685"/>
                  <a:pt x="75639" y="79314"/>
                </a:cubicBezTo>
                <a:lnTo>
                  <a:pt x="50192" y="53867"/>
                </a:lnTo>
                <a:lnTo>
                  <a:pt x="36276" y="53867"/>
                </a:lnTo>
                <a:cubicBezTo>
                  <a:pt x="33274" y="53867"/>
                  <a:pt x="30469" y="52380"/>
                  <a:pt x="28813" y="49884"/>
                </a:cubicBezTo>
                <a:lnTo>
                  <a:pt x="6565" y="16525"/>
                </a:lnTo>
                <a:cubicBezTo>
                  <a:pt x="5387" y="14757"/>
                  <a:pt x="5611" y="12373"/>
                  <a:pt x="7126" y="10858"/>
                </a:cubicBezTo>
                <a:lnTo>
                  <a:pt x="19864" y="-1880"/>
                </a:lnTo>
                <a:cubicBezTo>
                  <a:pt x="21379" y="-3395"/>
                  <a:pt x="23735" y="-3619"/>
                  <a:pt x="25531" y="-2441"/>
                </a:cubicBezTo>
                <a:lnTo>
                  <a:pt x="58889" y="19779"/>
                </a:lnTo>
                <a:cubicBezTo>
                  <a:pt x="61386" y="21435"/>
                  <a:pt x="62873" y="24240"/>
                  <a:pt x="62873" y="27242"/>
                </a:cubicBezTo>
                <a:close/>
                <a:moveTo>
                  <a:pt x="60489" y="83214"/>
                </a:moveTo>
                <a:cubicBezTo>
                  <a:pt x="58721" y="93595"/>
                  <a:pt x="61162" y="104565"/>
                  <a:pt x="67895" y="113346"/>
                </a:cubicBezTo>
                <a:lnTo>
                  <a:pt x="41242" y="139971"/>
                </a:lnTo>
                <a:cubicBezTo>
                  <a:pt x="33359" y="147855"/>
                  <a:pt x="20565" y="147855"/>
                  <a:pt x="12681" y="139971"/>
                </a:cubicBezTo>
                <a:cubicBezTo>
                  <a:pt x="4798" y="132087"/>
                  <a:pt x="4798" y="119294"/>
                  <a:pt x="12681" y="111410"/>
                </a:cubicBezTo>
                <a:lnTo>
                  <a:pt x="50669" y="73422"/>
                </a:lnTo>
                <a:lnTo>
                  <a:pt x="60489" y="83242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5F4E2B24-543F-FBEF-1C82-C4C57A9FE2C7}"/>
              </a:ext>
            </a:extLst>
          </p:cNvPr>
          <p:cNvSpPr/>
          <p:nvPr/>
        </p:nvSpPr>
        <p:spPr>
          <a:xfrm>
            <a:off x="849909" y="4641583"/>
            <a:ext cx="5081496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dirty="0">
                <a:solidFill>
                  <a:srgbClr val="3A50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用户账号维护</a:t>
            </a:r>
            <a:endParaRPr lang="en-US" sz="1600" dirty="0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EFD08BB0-9E55-70BF-B8CD-C06754D63518}"/>
              </a:ext>
            </a:extLst>
          </p:cNvPr>
          <p:cNvSpPr/>
          <p:nvPr/>
        </p:nvSpPr>
        <p:spPr>
          <a:xfrm>
            <a:off x="670351" y="4892965"/>
            <a:ext cx="5252077" cy="17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90" dirty="0" err="1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管理员可修改用户基本信息，但</a:t>
            </a:r>
            <a:r>
              <a:rPr lang="en-US" sz="990" b="1" dirty="0" err="1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无权操作人脸数据</a:t>
            </a:r>
            <a:r>
              <a:rPr lang="en-US" sz="990" dirty="0">
                <a:solidFill>
                  <a:srgbClr val="2C3A4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。</a:t>
            </a:r>
            <a:endParaRPr lang="en-US" sz="1600" dirty="0"/>
          </a:p>
        </p:txBody>
      </p:sp>
      <p:sp>
        <p:nvSpPr>
          <p:cNvPr id="32" name="Shape 30">
            <a:extLst>
              <a:ext uri="{FF2B5EF4-FFF2-40B4-BE49-F238E27FC236}">
                <a16:creationId xmlns:a16="http://schemas.microsoft.com/office/drawing/2014/main" id="{37B3C836-9CDA-D448-F10B-C33EDD673682}"/>
              </a:ext>
            </a:extLst>
          </p:cNvPr>
          <p:cNvSpPr/>
          <p:nvPr/>
        </p:nvSpPr>
        <p:spPr>
          <a:xfrm>
            <a:off x="547652" y="5137613"/>
            <a:ext cx="5314922" cy="323205"/>
          </a:xfrm>
          <a:custGeom>
            <a:avLst/>
            <a:gdLst/>
            <a:ahLst/>
            <a:cxnLst/>
            <a:rect l="l" t="t" r="r" b="b"/>
            <a:pathLst>
              <a:path w="5314922" h="323205">
                <a:moveTo>
                  <a:pt x="17956" y="0"/>
                </a:moveTo>
                <a:lnTo>
                  <a:pt x="5243099" y="0"/>
                </a:lnTo>
                <a:cubicBezTo>
                  <a:pt x="5282766" y="0"/>
                  <a:pt x="5314922" y="32156"/>
                  <a:pt x="5314922" y="71823"/>
                </a:cubicBezTo>
                <a:lnTo>
                  <a:pt x="5314922" y="251382"/>
                </a:lnTo>
                <a:cubicBezTo>
                  <a:pt x="5314922" y="291049"/>
                  <a:pt x="5282766" y="323205"/>
                  <a:pt x="5243099" y="323205"/>
                </a:cubicBezTo>
                <a:lnTo>
                  <a:pt x="17956" y="323205"/>
                </a:lnTo>
                <a:cubicBezTo>
                  <a:pt x="8039" y="323205"/>
                  <a:pt x="0" y="315166"/>
                  <a:pt x="0" y="305249"/>
                </a:cubicBezTo>
                <a:lnTo>
                  <a:pt x="0" y="17956"/>
                </a:lnTo>
                <a:cubicBezTo>
                  <a:pt x="0" y="8039"/>
                  <a:pt x="8039" y="0"/>
                  <a:pt x="17956" y="0"/>
                </a:cubicBezTo>
                <a:close/>
              </a:path>
            </a:pathLst>
          </a:custGeom>
          <a:solidFill>
            <a:srgbClr val="FEF2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>
            <a:extLst>
              <a:ext uri="{FF2B5EF4-FFF2-40B4-BE49-F238E27FC236}">
                <a16:creationId xmlns:a16="http://schemas.microsoft.com/office/drawing/2014/main" id="{7758CB6E-9D31-D2C8-115E-D62971BDAC95}"/>
              </a:ext>
            </a:extLst>
          </p:cNvPr>
          <p:cNvSpPr/>
          <p:nvPr/>
        </p:nvSpPr>
        <p:spPr>
          <a:xfrm>
            <a:off x="547652" y="5137613"/>
            <a:ext cx="17956" cy="323205"/>
          </a:xfrm>
          <a:custGeom>
            <a:avLst/>
            <a:gdLst/>
            <a:ahLst/>
            <a:cxnLst/>
            <a:rect l="l" t="t" r="r" b="b"/>
            <a:pathLst>
              <a:path w="17956" h="323205">
                <a:moveTo>
                  <a:pt x="17956" y="0"/>
                </a:moveTo>
                <a:lnTo>
                  <a:pt x="17956" y="0"/>
                </a:lnTo>
                <a:lnTo>
                  <a:pt x="17956" y="323205"/>
                </a:lnTo>
                <a:lnTo>
                  <a:pt x="17956" y="323205"/>
                </a:lnTo>
                <a:cubicBezTo>
                  <a:pt x="8039" y="323205"/>
                  <a:pt x="0" y="315166"/>
                  <a:pt x="0" y="305249"/>
                </a:cubicBezTo>
                <a:lnTo>
                  <a:pt x="0" y="17956"/>
                </a:lnTo>
                <a:cubicBezTo>
                  <a:pt x="0" y="8039"/>
                  <a:pt x="8039" y="0"/>
                  <a:pt x="17956" y="0"/>
                </a:cubicBezTo>
                <a:close/>
              </a:path>
            </a:pathLst>
          </a:custGeom>
          <a:solidFill>
            <a:srgbClr val="FF646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Shape 32">
            <a:extLst>
              <a:ext uri="{FF2B5EF4-FFF2-40B4-BE49-F238E27FC236}">
                <a16:creationId xmlns:a16="http://schemas.microsoft.com/office/drawing/2014/main" id="{FF7E6AF6-A3F1-4F89-8DFF-FD8501017134}"/>
              </a:ext>
            </a:extLst>
          </p:cNvPr>
          <p:cNvSpPr/>
          <p:nvPr/>
        </p:nvSpPr>
        <p:spPr>
          <a:xfrm>
            <a:off x="646409" y="5221404"/>
            <a:ext cx="125691" cy="125691"/>
          </a:xfrm>
          <a:custGeom>
            <a:avLst/>
            <a:gdLst/>
            <a:ahLst/>
            <a:cxnLst/>
            <a:rect l="l" t="t" r="r" b="b"/>
            <a:pathLst>
              <a:path w="125691" h="125691">
                <a:moveTo>
                  <a:pt x="90144" y="101264"/>
                </a:moveTo>
                <a:lnTo>
                  <a:pt x="24426" y="35547"/>
                </a:lnTo>
                <a:cubicBezTo>
                  <a:pt x="18927" y="43255"/>
                  <a:pt x="15711" y="52682"/>
                  <a:pt x="15711" y="62845"/>
                </a:cubicBezTo>
                <a:cubicBezTo>
                  <a:pt x="15711" y="88867"/>
                  <a:pt x="36823" y="109979"/>
                  <a:pt x="62845" y="109979"/>
                </a:cubicBezTo>
                <a:cubicBezTo>
                  <a:pt x="73033" y="109979"/>
                  <a:pt x="82460" y="106763"/>
                  <a:pt x="90144" y="101264"/>
                </a:cubicBezTo>
                <a:close/>
                <a:moveTo>
                  <a:pt x="101264" y="90144"/>
                </a:moveTo>
                <a:cubicBezTo>
                  <a:pt x="106763" y="82435"/>
                  <a:pt x="109979" y="73009"/>
                  <a:pt x="109979" y="62845"/>
                </a:cubicBezTo>
                <a:cubicBezTo>
                  <a:pt x="109979" y="36823"/>
                  <a:pt x="88867" y="15711"/>
                  <a:pt x="62845" y="15711"/>
                </a:cubicBezTo>
                <a:cubicBezTo>
                  <a:pt x="52658" y="15711"/>
                  <a:pt x="43231" y="18927"/>
                  <a:pt x="35547" y="24426"/>
                </a:cubicBezTo>
                <a:lnTo>
                  <a:pt x="101264" y="90144"/>
                </a:lnTo>
                <a:close/>
                <a:moveTo>
                  <a:pt x="0" y="62845"/>
                </a:moveTo>
                <a:cubicBezTo>
                  <a:pt x="0" y="28160"/>
                  <a:pt x="28160" y="0"/>
                  <a:pt x="62845" y="0"/>
                </a:cubicBezTo>
                <a:cubicBezTo>
                  <a:pt x="97531" y="0"/>
                  <a:pt x="125691" y="28160"/>
                  <a:pt x="125691" y="62845"/>
                </a:cubicBezTo>
                <a:cubicBezTo>
                  <a:pt x="125691" y="97531"/>
                  <a:pt x="97531" y="125691"/>
                  <a:pt x="62845" y="125691"/>
                </a:cubicBezTo>
                <a:cubicBezTo>
                  <a:pt x="28160" y="125691"/>
                  <a:pt x="0" y="97531"/>
                  <a:pt x="0" y="62845"/>
                </a:cubicBezTo>
                <a:close/>
              </a:path>
            </a:pathLst>
          </a:custGeom>
          <a:solidFill>
            <a:srgbClr val="C1000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>
            <a:extLst>
              <a:ext uri="{FF2B5EF4-FFF2-40B4-BE49-F238E27FC236}">
                <a16:creationId xmlns:a16="http://schemas.microsoft.com/office/drawing/2014/main" id="{E6EE7EC6-FBC3-B7F2-A8DB-7789D4C5C3DC}"/>
              </a:ext>
            </a:extLst>
          </p:cNvPr>
          <p:cNvSpPr/>
          <p:nvPr/>
        </p:nvSpPr>
        <p:spPr>
          <a:xfrm>
            <a:off x="790056" y="5209436"/>
            <a:ext cx="5063541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b="1" dirty="0">
                <a:solidFill>
                  <a:srgbClr val="C1000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权限限制：</a:t>
            </a:r>
            <a:r>
              <a:rPr lang="en-US" sz="990" dirty="0">
                <a:solidFill>
                  <a:srgbClr val="C1000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管理员不具备对用户人脸信息进行编辑、删除或修改的权限。</a:t>
            </a:r>
            <a:endParaRPr lang="en-US" sz="1600" dirty="0"/>
          </a:p>
        </p:txBody>
      </p:sp>
      <p:sp>
        <p:nvSpPr>
          <p:cNvPr id="36" name="Shape 34">
            <a:extLst>
              <a:ext uri="{FF2B5EF4-FFF2-40B4-BE49-F238E27FC236}">
                <a16:creationId xmlns:a16="http://schemas.microsoft.com/office/drawing/2014/main" id="{113198AB-9E1C-E19C-D7FC-D948EDD2D53F}"/>
              </a:ext>
            </a:extLst>
          </p:cNvPr>
          <p:cNvSpPr/>
          <p:nvPr/>
        </p:nvSpPr>
        <p:spPr>
          <a:xfrm>
            <a:off x="6186714" y="1328730"/>
            <a:ext cx="5647105" cy="2037985"/>
          </a:xfrm>
          <a:custGeom>
            <a:avLst/>
            <a:gdLst/>
            <a:ahLst/>
            <a:cxnLst/>
            <a:rect l="l" t="t" r="r" b="b"/>
            <a:pathLst>
              <a:path w="5647105" h="2037985">
                <a:moveTo>
                  <a:pt x="71819" y="0"/>
                </a:moveTo>
                <a:lnTo>
                  <a:pt x="5575286" y="0"/>
                </a:lnTo>
                <a:cubicBezTo>
                  <a:pt x="5614950" y="0"/>
                  <a:pt x="5647105" y="32154"/>
                  <a:pt x="5647105" y="71819"/>
                </a:cubicBezTo>
                <a:lnTo>
                  <a:pt x="5647105" y="1966167"/>
                </a:lnTo>
                <a:cubicBezTo>
                  <a:pt x="5647105" y="2005831"/>
                  <a:pt x="5614950" y="2037985"/>
                  <a:pt x="5575286" y="2037985"/>
                </a:cubicBezTo>
                <a:lnTo>
                  <a:pt x="71819" y="2037985"/>
                </a:lnTo>
                <a:cubicBezTo>
                  <a:pt x="32154" y="2037985"/>
                  <a:pt x="0" y="2005831"/>
                  <a:pt x="0" y="1966167"/>
                </a:cubicBezTo>
                <a:lnTo>
                  <a:pt x="0" y="71819"/>
                </a:lnTo>
                <a:cubicBezTo>
                  <a:pt x="0" y="32154"/>
                  <a:pt x="32154" y="0"/>
                  <a:pt x="71819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6C839A"/>
              </a:gs>
            </a:gsLst>
            <a:lin ang="2700000" scaled="1"/>
          </a:gradFill>
          <a:ln/>
          <a:effectLst>
            <a:outerShdw blurRad="53867" dist="3591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>
            <a:extLst>
              <a:ext uri="{FF2B5EF4-FFF2-40B4-BE49-F238E27FC236}">
                <a16:creationId xmlns:a16="http://schemas.microsoft.com/office/drawing/2014/main" id="{3203CBAB-D261-50CF-DF19-646B94200C3B}"/>
              </a:ext>
            </a:extLst>
          </p:cNvPr>
          <p:cNvSpPr/>
          <p:nvPr/>
        </p:nvSpPr>
        <p:spPr>
          <a:xfrm>
            <a:off x="6364028" y="1508289"/>
            <a:ext cx="157113" cy="179558"/>
          </a:xfrm>
          <a:custGeom>
            <a:avLst/>
            <a:gdLst/>
            <a:ahLst/>
            <a:cxnLst/>
            <a:rect l="l" t="t" r="r" b="b"/>
            <a:pathLst>
              <a:path w="157113" h="179558">
                <a:moveTo>
                  <a:pt x="134669" y="179558"/>
                </a:moveTo>
                <a:lnTo>
                  <a:pt x="33667" y="179558"/>
                </a:lnTo>
                <a:cubicBezTo>
                  <a:pt x="15080" y="179558"/>
                  <a:pt x="0" y="164478"/>
                  <a:pt x="0" y="145891"/>
                </a:cubicBezTo>
                <a:lnTo>
                  <a:pt x="0" y="33667"/>
                </a:lnTo>
                <a:cubicBezTo>
                  <a:pt x="0" y="15080"/>
                  <a:pt x="15080" y="0"/>
                  <a:pt x="33667" y="0"/>
                </a:cubicBezTo>
                <a:lnTo>
                  <a:pt x="140280" y="0"/>
                </a:lnTo>
                <a:cubicBezTo>
                  <a:pt x="149573" y="0"/>
                  <a:pt x="157113" y="7540"/>
                  <a:pt x="157113" y="16834"/>
                </a:cubicBezTo>
                <a:lnTo>
                  <a:pt x="157113" y="117835"/>
                </a:lnTo>
                <a:cubicBezTo>
                  <a:pt x="157113" y="125165"/>
                  <a:pt x="152414" y="131407"/>
                  <a:pt x="145891" y="133722"/>
                </a:cubicBezTo>
                <a:lnTo>
                  <a:pt x="145891" y="157113"/>
                </a:lnTo>
                <a:cubicBezTo>
                  <a:pt x="152098" y="157113"/>
                  <a:pt x="157113" y="162128"/>
                  <a:pt x="157113" y="168336"/>
                </a:cubicBezTo>
                <a:cubicBezTo>
                  <a:pt x="157113" y="174543"/>
                  <a:pt x="152098" y="179558"/>
                  <a:pt x="145891" y="179558"/>
                </a:cubicBezTo>
                <a:lnTo>
                  <a:pt x="134669" y="179558"/>
                </a:lnTo>
                <a:close/>
                <a:moveTo>
                  <a:pt x="33667" y="134669"/>
                </a:moveTo>
                <a:cubicBezTo>
                  <a:pt x="27460" y="134669"/>
                  <a:pt x="22445" y="139684"/>
                  <a:pt x="22445" y="145891"/>
                </a:cubicBezTo>
                <a:cubicBezTo>
                  <a:pt x="22445" y="152098"/>
                  <a:pt x="27460" y="157113"/>
                  <a:pt x="33667" y="157113"/>
                </a:cubicBezTo>
                <a:lnTo>
                  <a:pt x="123446" y="157113"/>
                </a:lnTo>
                <a:lnTo>
                  <a:pt x="123446" y="134669"/>
                </a:lnTo>
                <a:lnTo>
                  <a:pt x="33667" y="134669"/>
                </a:lnTo>
                <a:close/>
                <a:moveTo>
                  <a:pt x="44890" y="53306"/>
                </a:moveTo>
                <a:cubicBezTo>
                  <a:pt x="44890" y="57971"/>
                  <a:pt x="48642" y="61723"/>
                  <a:pt x="53306" y="61723"/>
                </a:cubicBezTo>
                <a:lnTo>
                  <a:pt x="115029" y="61723"/>
                </a:lnTo>
                <a:cubicBezTo>
                  <a:pt x="119694" y="61723"/>
                  <a:pt x="123446" y="57971"/>
                  <a:pt x="123446" y="53306"/>
                </a:cubicBezTo>
                <a:cubicBezTo>
                  <a:pt x="123446" y="48642"/>
                  <a:pt x="119694" y="44890"/>
                  <a:pt x="115029" y="44890"/>
                </a:cubicBezTo>
                <a:lnTo>
                  <a:pt x="53306" y="44890"/>
                </a:lnTo>
                <a:cubicBezTo>
                  <a:pt x="48642" y="44890"/>
                  <a:pt x="44890" y="48642"/>
                  <a:pt x="44890" y="53306"/>
                </a:cubicBezTo>
                <a:close/>
                <a:moveTo>
                  <a:pt x="53306" y="78557"/>
                </a:moveTo>
                <a:cubicBezTo>
                  <a:pt x="48642" y="78557"/>
                  <a:pt x="44890" y="82309"/>
                  <a:pt x="44890" y="86973"/>
                </a:cubicBezTo>
                <a:cubicBezTo>
                  <a:pt x="44890" y="91638"/>
                  <a:pt x="48642" y="95390"/>
                  <a:pt x="53306" y="95390"/>
                </a:cubicBezTo>
                <a:lnTo>
                  <a:pt x="115029" y="95390"/>
                </a:lnTo>
                <a:cubicBezTo>
                  <a:pt x="119694" y="95390"/>
                  <a:pt x="123446" y="91638"/>
                  <a:pt x="123446" y="86973"/>
                </a:cubicBezTo>
                <a:cubicBezTo>
                  <a:pt x="123446" y="82309"/>
                  <a:pt x="119694" y="78557"/>
                  <a:pt x="115029" y="78557"/>
                </a:cubicBezTo>
                <a:lnTo>
                  <a:pt x="53306" y="78557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A0517669-40E0-7871-9396-92DCCF8B6C1E}"/>
              </a:ext>
            </a:extLst>
          </p:cNvPr>
          <p:cNvSpPr/>
          <p:nvPr/>
        </p:nvSpPr>
        <p:spPr>
          <a:xfrm>
            <a:off x="6554809" y="1472377"/>
            <a:ext cx="5225143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图书信息管理</a:t>
            </a:r>
            <a:endParaRPr lang="en-US" sz="1600" dirty="0"/>
          </a:p>
        </p:txBody>
      </p:sp>
      <p:sp>
        <p:nvSpPr>
          <p:cNvPr id="39" name="Text 37">
            <a:extLst>
              <a:ext uri="{FF2B5EF4-FFF2-40B4-BE49-F238E27FC236}">
                <a16:creationId xmlns:a16="http://schemas.microsoft.com/office/drawing/2014/main" id="{610FE6F0-F55D-535C-6EC8-CB1EE0BFBB07}"/>
              </a:ext>
            </a:extLst>
          </p:cNvPr>
          <p:cNvSpPr/>
          <p:nvPr/>
        </p:nvSpPr>
        <p:spPr>
          <a:xfrm>
            <a:off x="6330361" y="1831493"/>
            <a:ext cx="5422657" cy="17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9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管理员可完成图书信息的全生命周期管理，确保图书数据准确可靠。</a:t>
            </a:r>
            <a:endParaRPr lang="en-US" sz="1600" dirty="0"/>
          </a:p>
        </p:txBody>
      </p:sp>
      <p:sp>
        <p:nvSpPr>
          <p:cNvPr id="40" name="Shape 38">
            <a:extLst>
              <a:ext uri="{FF2B5EF4-FFF2-40B4-BE49-F238E27FC236}">
                <a16:creationId xmlns:a16="http://schemas.microsoft.com/office/drawing/2014/main" id="{84F14A82-842C-1F20-3040-CEEFDC37256E}"/>
              </a:ext>
            </a:extLst>
          </p:cNvPr>
          <p:cNvSpPr/>
          <p:nvPr/>
        </p:nvSpPr>
        <p:spPr>
          <a:xfrm>
            <a:off x="6330361" y="2112053"/>
            <a:ext cx="2648483" cy="520719"/>
          </a:xfrm>
          <a:custGeom>
            <a:avLst/>
            <a:gdLst/>
            <a:ahLst/>
            <a:cxnLst/>
            <a:rect l="l" t="t" r="r" b="b"/>
            <a:pathLst>
              <a:path w="2648483" h="520719">
                <a:moveTo>
                  <a:pt x="71823" y="0"/>
                </a:moveTo>
                <a:lnTo>
                  <a:pt x="2576660" y="0"/>
                </a:lnTo>
                <a:cubicBezTo>
                  <a:pt x="2616327" y="0"/>
                  <a:pt x="2648483" y="32156"/>
                  <a:pt x="2648483" y="71823"/>
                </a:cubicBezTo>
                <a:lnTo>
                  <a:pt x="2648483" y="448896"/>
                </a:lnTo>
                <a:cubicBezTo>
                  <a:pt x="2648483" y="488563"/>
                  <a:pt x="2616327" y="520719"/>
                  <a:pt x="2576660" y="520719"/>
                </a:cubicBezTo>
                <a:lnTo>
                  <a:pt x="71823" y="520719"/>
                </a:lnTo>
                <a:cubicBezTo>
                  <a:pt x="32156" y="520719"/>
                  <a:pt x="0" y="488563"/>
                  <a:pt x="0" y="448896"/>
                </a:cubicBezTo>
                <a:lnTo>
                  <a:pt x="0" y="71823"/>
                </a:lnTo>
                <a:cubicBezTo>
                  <a:pt x="0" y="32183"/>
                  <a:pt x="32183" y="0"/>
                  <a:pt x="71823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>
            <a:extLst>
              <a:ext uri="{FF2B5EF4-FFF2-40B4-BE49-F238E27FC236}">
                <a16:creationId xmlns:a16="http://schemas.microsoft.com/office/drawing/2014/main" id="{1923BC22-1F50-F2DF-F2E1-17413AEEC91F}"/>
              </a:ext>
            </a:extLst>
          </p:cNvPr>
          <p:cNvSpPr/>
          <p:nvPr/>
        </p:nvSpPr>
        <p:spPr>
          <a:xfrm>
            <a:off x="7584088" y="2183876"/>
            <a:ext cx="141402" cy="161602"/>
          </a:xfrm>
          <a:custGeom>
            <a:avLst/>
            <a:gdLst/>
            <a:ahLst/>
            <a:cxnLst/>
            <a:rect l="l" t="t" r="r" b="b"/>
            <a:pathLst>
              <a:path w="141402" h="161602">
                <a:moveTo>
                  <a:pt x="80801" y="20200"/>
                </a:moveTo>
                <a:cubicBezTo>
                  <a:pt x="80801" y="14614"/>
                  <a:pt x="76288" y="10100"/>
                  <a:pt x="70701" y="10100"/>
                </a:cubicBezTo>
                <a:cubicBezTo>
                  <a:pt x="65114" y="10100"/>
                  <a:pt x="60601" y="14614"/>
                  <a:pt x="60601" y="20200"/>
                </a:cubicBezTo>
                <a:lnTo>
                  <a:pt x="60601" y="70701"/>
                </a:lnTo>
                <a:lnTo>
                  <a:pt x="10100" y="70701"/>
                </a:lnTo>
                <a:cubicBezTo>
                  <a:pt x="4514" y="70701"/>
                  <a:pt x="0" y="75215"/>
                  <a:pt x="0" y="80801"/>
                </a:cubicBezTo>
                <a:cubicBezTo>
                  <a:pt x="0" y="86388"/>
                  <a:pt x="4514" y="90901"/>
                  <a:pt x="10100" y="90901"/>
                </a:cubicBezTo>
                <a:lnTo>
                  <a:pt x="60601" y="90901"/>
                </a:lnTo>
                <a:lnTo>
                  <a:pt x="60601" y="141402"/>
                </a:lnTo>
                <a:cubicBezTo>
                  <a:pt x="60601" y="146989"/>
                  <a:pt x="65114" y="151502"/>
                  <a:pt x="70701" y="151502"/>
                </a:cubicBezTo>
                <a:cubicBezTo>
                  <a:pt x="76288" y="151502"/>
                  <a:pt x="80801" y="146989"/>
                  <a:pt x="80801" y="141402"/>
                </a:cubicBezTo>
                <a:lnTo>
                  <a:pt x="80801" y="90901"/>
                </a:lnTo>
                <a:lnTo>
                  <a:pt x="131302" y="90901"/>
                </a:lnTo>
                <a:cubicBezTo>
                  <a:pt x="136889" y="90901"/>
                  <a:pt x="141402" y="86388"/>
                  <a:pt x="141402" y="80801"/>
                </a:cubicBezTo>
                <a:cubicBezTo>
                  <a:pt x="141402" y="75215"/>
                  <a:pt x="136889" y="70701"/>
                  <a:pt x="131302" y="70701"/>
                </a:cubicBezTo>
                <a:lnTo>
                  <a:pt x="80801" y="70701"/>
                </a:lnTo>
                <a:lnTo>
                  <a:pt x="80801" y="2020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>
            <a:extLst>
              <a:ext uri="{FF2B5EF4-FFF2-40B4-BE49-F238E27FC236}">
                <a16:creationId xmlns:a16="http://schemas.microsoft.com/office/drawing/2014/main" id="{1DFACBD7-3D25-C3AA-B4C2-51350B6BC5CD}"/>
              </a:ext>
            </a:extLst>
          </p:cNvPr>
          <p:cNvSpPr/>
          <p:nvPr/>
        </p:nvSpPr>
        <p:spPr>
          <a:xfrm>
            <a:off x="6370762" y="2381390"/>
            <a:ext cx="2567682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新增图书</a:t>
            </a:r>
            <a:endParaRPr lang="en-US" sz="1600" dirty="0"/>
          </a:p>
        </p:txBody>
      </p:sp>
      <p:sp>
        <p:nvSpPr>
          <p:cNvPr id="43" name="Shape 41">
            <a:extLst>
              <a:ext uri="{FF2B5EF4-FFF2-40B4-BE49-F238E27FC236}">
                <a16:creationId xmlns:a16="http://schemas.microsoft.com/office/drawing/2014/main" id="{8AF7AB35-5DE9-BBD8-DCB6-EEE8C07009CD}"/>
              </a:ext>
            </a:extLst>
          </p:cNvPr>
          <p:cNvSpPr/>
          <p:nvPr/>
        </p:nvSpPr>
        <p:spPr>
          <a:xfrm>
            <a:off x="9046646" y="2112053"/>
            <a:ext cx="2648483" cy="520719"/>
          </a:xfrm>
          <a:custGeom>
            <a:avLst/>
            <a:gdLst/>
            <a:ahLst/>
            <a:cxnLst/>
            <a:rect l="l" t="t" r="r" b="b"/>
            <a:pathLst>
              <a:path w="2648483" h="520719">
                <a:moveTo>
                  <a:pt x="71823" y="0"/>
                </a:moveTo>
                <a:lnTo>
                  <a:pt x="2576660" y="0"/>
                </a:lnTo>
                <a:cubicBezTo>
                  <a:pt x="2616327" y="0"/>
                  <a:pt x="2648483" y="32156"/>
                  <a:pt x="2648483" y="71823"/>
                </a:cubicBezTo>
                <a:lnTo>
                  <a:pt x="2648483" y="448896"/>
                </a:lnTo>
                <a:cubicBezTo>
                  <a:pt x="2648483" y="488563"/>
                  <a:pt x="2616327" y="520719"/>
                  <a:pt x="2576660" y="520719"/>
                </a:cubicBezTo>
                <a:lnTo>
                  <a:pt x="71823" y="520719"/>
                </a:lnTo>
                <a:cubicBezTo>
                  <a:pt x="32156" y="520719"/>
                  <a:pt x="0" y="488563"/>
                  <a:pt x="0" y="448896"/>
                </a:cubicBezTo>
                <a:lnTo>
                  <a:pt x="0" y="71823"/>
                </a:lnTo>
                <a:cubicBezTo>
                  <a:pt x="0" y="32183"/>
                  <a:pt x="32183" y="0"/>
                  <a:pt x="71823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>
            <a:extLst>
              <a:ext uri="{FF2B5EF4-FFF2-40B4-BE49-F238E27FC236}">
                <a16:creationId xmlns:a16="http://schemas.microsoft.com/office/drawing/2014/main" id="{04DD3654-DAA1-91E7-D60C-21DEF82992C3}"/>
              </a:ext>
            </a:extLst>
          </p:cNvPr>
          <p:cNvSpPr/>
          <p:nvPr/>
        </p:nvSpPr>
        <p:spPr>
          <a:xfrm>
            <a:off x="10290367" y="2183876"/>
            <a:ext cx="161602" cy="161602"/>
          </a:xfrm>
          <a:custGeom>
            <a:avLst/>
            <a:gdLst/>
            <a:ahLst/>
            <a:cxnLst/>
            <a:rect l="l" t="t" r="r" b="b"/>
            <a:pathLst>
              <a:path w="161602" h="161602">
                <a:moveTo>
                  <a:pt x="148851" y="6849"/>
                </a:moveTo>
                <a:cubicBezTo>
                  <a:pt x="141939" y="-63"/>
                  <a:pt x="130765" y="-63"/>
                  <a:pt x="123853" y="6849"/>
                </a:cubicBezTo>
                <a:lnTo>
                  <a:pt x="116152" y="14551"/>
                </a:lnTo>
                <a:lnTo>
                  <a:pt x="147052" y="45451"/>
                </a:lnTo>
                <a:lnTo>
                  <a:pt x="154753" y="37749"/>
                </a:lnTo>
                <a:cubicBezTo>
                  <a:pt x="161665" y="30837"/>
                  <a:pt x="161665" y="19664"/>
                  <a:pt x="154753" y="12751"/>
                </a:cubicBezTo>
                <a:lnTo>
                  <a:pt x="148851" y="6849"/>
                </a:lnTo>
                <a:close/>
                <a:moveTo>
                  <a:pt x="54415" y="76288"/>
                </a:moveTo>
                <a:cubicBezTo>
                  <a:pt x="52489" y="78213"/>
                  <a:pt x="51006" y="80580"/>
                  <a:pt x="50154" y="83200"/>
                </a:cubicBezTo>
                <a:lnTo>
                  <a:pt x="40811" y="111228"/>
                </a:lnTo>
                <a:cubicBezTo>
                  <a:pt x="39896" y="113942"/>
                  <a:pt x="40622" y="116941"/>
                  <a:pt x="42642" y="118992"/>
                </a:cubicBezTo>
                <a:cubicBezTo>
                  <a:pt x="44662" y="121044"/>
                  <a:pt x="47660" y="121738"/>
                  <a:pt x="50406" y="120823"/>
                </a:cubicBezTo>
                <a:lnTo>
                  <a:pt x="78434" y="111480"/>
                </a:lnTo>
                <a:cubicBezTo>
                  <a:pt x="81022" y="110628"/>
                  <a:pt x="83389" y="109145"/>
                  <a:pt x="85346" y="107219"/>
                </a:cubicBezTo>
                <a:lnTo>
                  <a:pt x="136352" y="56151"/>
                </a:lnTo>
                <a:lnTo>
                  <a:pt x="105452" y="25250"/>
                </a:lnTo>
                <a:lnTo>
                  <a:pt x="54415" y="76288"/>
                </a:lnTo>
                <a:close/>
                <a:moveTo>
                  <a:pt x="30300" y="20200"/>
                </a:moveTo>
                <a:cubicBezTo>
                  <a:pt x="13572" y="20200"/>
                  <a:pt x="0" y="33772"/>
                  <a:pt x="0" y="50501"/>
                </a:cubicBezTo>
                <a:lnTo>
                  <a:pt x="0" y="131302"/>
                </a:lnTo>
                <a:cubicBezTo>
                  <a:pt x="0" y="148030"/>
                  <a:pt x="13572" y="161602"/>
                  <a:pt x="30300" y="161602"/>
                </a:cubicBezTo>
                <a:lnTo>
                  <a:pt x="111102" y="161602"/>
                </a:lnTo>
                <a:cubicBezTo>
                  <a:pt x="127830" y="161602"/>
                  <a:pt x="141402" y="148030"/>
                  <a:pt x="141402" y="131302"/>
                </a:cubicBezTo>
                <a:lnTo>
                  <a:pt x="141402" y="101001"/>
                </a:lnTo>
                <a:cubicBezTo>
                  <a:pt x="141402" y="95415"/>
                  <a:pt x="136889" y="90901"/>
                  <a:pt x="131302" y="90901"/>
                </a:cubicBezTo>
                <a:cubicBezTo>
                  <a:pt x="125715" y="90901"/>
                  <a:pt x="121202" y="95415"/>
                  <a:pt x="121202" y="101001"/>
                </a:cubicBezTo>
                <a:lnTo>
                  <a:pt x="121202" y="131302"/>
                </a:lnTo>
                <a:cubicBezTo>
                  <a:pt x="121202" y="136889"/>
                  <a:pt x="116688" y="141402"/>
                  <a:pt x="111102" y="141402"/>
                </a:cubicBezTo>
                <a:lnTo>
                  <a:pt x="30300" y="141402"/>
                </a:lnTo>
                <a:cubicBezTo>
                  <a:pt x="24714" y="141402"/>
                  <a:pt x="20200" y="136889"/>
                  <a:pt x="20200" y="131302"/>
                </a:cubicBezTo>
                <a:lnTo>
                  <a:pt x="20200" y="50501"/>
                </a:lnTo>
                <a:cubicBezTo>
                  <a:pt x="20200" y="44914"/>
                  <a:pt x="24714" y="40401"/>
                  <a:pt x="30300" y="40401"/>
                </a:cubicBezTo>
                <a:lnTo>
                  <a:pt x="60601" y="40401"/>
                </a:lnTo>
                <a:cubicBezTo>
                  <a:pt x="66188" y="40401"/>
                  <a:pt x="70701" y="35887"/>
                  <a:pt x="70701" y="30300"/>
                </a:cubicBezTo>
                <a:cubicBezTo>
                  <a:pt x="70701" y="24714"/>
                  <a:pt x="66188" y="20200"/>
                  <a:pt x="60601" y="20200"/>
                </a:cubicBezTo>
                <a:lnTo>
                  <a:pt x="30300" y="2020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>
            <a:extLst>
              <a:ext uri="{FF2B5EF4-FFF2-40B4-BE49-F238E27FC236}">
                <a16:creationId xmlns:a16="http://schemas.microsoft.com/office/drawing/2014/main" id="{DBF9185C-753D-6929-D596-76C745381A8E}"/>
              </a:ext>
            </a:extLst>
          </p:cNvPr>
          <p:cNvSpPr/>
          <p:nvPr/>
        </p:nvSpPr>
        <p:spPr>
          <a:xfrm>
            <a:off x="9087046" y="2381390"/>
            <a:ext cx="2567682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修改图书</a:t>
            </a:r>
            <a:endParaRPr lang="en-US" sz="1600" dirty="0"/>
          </a:p>
        </p:txBody>
      </p:sp>
      <p:sp>
        <p:nvSpPr>
          <p:cNvPr id="46" name="Shape 44">
            <a:extLst>
              <a:ext uri="{FF2B5EF4-FFF2-40B4-BE49-F238E27FC236}">
                <a16:creationId xmlns:a16="http://schemas.microsoft.com/office/drawing/2014/main" id="{D48C051E-70E9-9C12-F617-AEFC117B7721}"/>
              </a:ext>
            </a:extLst>
          </p:cNvPr>
          <p:cNvSpPr/>
          <p:nvPr/>
        </p:nvSpPr>
        <p:spPr>
          <a:xfrm>
            <a:off x="6330361" y="2704595"/>
            <a:ext cx="2648483" cy="520719"/>
          </a:xfrm>
          <a:custGeom>
            <a:avLst/>
            <a:gdLst/>
            <a:ahLst/>
            <a:cxnLst/>
            <a:rect l="l" t="t" r="r" b="b"/>
            <a:pathLst>
              <a:path w="2648483" h="520719">
                <a:moveTo>
                  <a:pt x="71823" y="0"/>
                </a:moveTo>
                <a:lnTo>
                  <a:pt x="2576660" y="0"/>
                </a:lnTo>
                <a:cubicBezTo>
                  <a:pt x="2616327" y="0"/>
                  <a:pt x="2648483" y="32156"/>
                  <a:pt x="2648483" y="71823"/>
                </a:cubicBezTo>
                <a:lnTo>
                  <a:pt x="2648483" y="448896"/>
                </a:lnTo>
                <a:cubicBezTo>
                  <a:pt x="2648483" y="488563"/>
                  <a:pt x="2616327" y="520719"/>
                  <a:pt x="2576660" y="520719"/>
                </a:cubicBezTo>
                <a:lnTo>
                  <a:pt x="71823" y="520719"/>
                </a:lnTo>
                <a:cubicBezTo>
                  <a:pt x="32156" y="520719"/>
                  <a:pt x="0" y="488563"/>
                  <a:pt x="0" y="448896"/>
                </a:cubicBezTo>
                <a:lnTo>
                  <a:pt x="0" y="71823"/>
                </a:lnTo>
                <a:cubicBezTo>
                  <a:pt x="0" y="32183"/>
                  <a:pt x="32183" y="0"/>
                  <a:pt x="71823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Shape 45">
            <a:extLst>
              <a:ext uri="{FF2B5EF4-FFF2-40B4-BE49-F238E27FC236}">
                <a16:creationId xmlns:a16="http://schemas.microsoft.com/office/drawing/2014/main" id="{C0F7DCCA-491B-0D59-AFEE-9C0F86DF2057}"/>
              </a:ext>
            </a:extLst>
          </p:cNvPr>
          <p:cNvSpPr/>
          <p:nvPr/>
        </p:nvSpPr>
        <p:spPr>
          <a:xfrm>
            <a:off x="7584088" y="2776418"/>
            <a:ext cx="141402" cy="161602"/>
          </a:xfrm>
          <a:custGeom>
            <a:avLst/>
            <a:gdLst/>
            <a:ahLst/>
            <a:cxnLst/>
            <a:rect l="l" t="t" r="r" b="b"/>
            <a:pathLst>
              <a:path w="141402" h="161602">
                <a:moveTo>
                  <a:pt x="43147" y="1862"/>
                </a:moveTo>
                <a:cubicBezTo>
                  <a:pt x="44535" y="-2273"/>
                  <a:pt x="48386" y="-5050"/>
                  <a:pt x="52742" y="-5050"/>
                </a:cubicBezTo>
                <a:lnTo>
                  <a:pt x="88692" y="-5050"/>
                </a:lnTo>
                <a:cubicBezTo>
                  <a:pt x="93048" y="-5050"/>
                  <a:pt x="96898" y="-2273"/>
                  <a:pt x="98287" y="1862"/>
                </a:cubicBezTo>
                <a:lnTo>
                  <a:pt x="101001" y="10100"/>
                </a:lnTo>
                <a:lnTo>
                  <a:pt x="131302" y="10100"/>
                </a:lnTo>
                <a:cubicBezTo>
                  <a:pt x="136889" y="10100"/>
                  <a:pt x="141402" y="14614"/>
                  <a:pt x="141402" y="20200"/>
                </a:cubicBezTo>
                <a:cubicBezTo>
                  <a:pt x="141402" y="25787"/>
                  <a:pt x="136889" y="30300"/>
                  <a:pt x="131302" y="30300"/>
                </a:cubicBezTo>
                <a:lnTo>
                  <a:pt x="10100" y="30300"/>
                </a:lnTo>
                <a:cubicBezTo>
                  <a:pt x="4514" y="30300"/>
                  <a:pt x="0" y="25787"/>
                  <a:pt x="0" y="20200"/>
                </a:cubicBezTo>
                <a:cubicBezTo>
                  <a:pt x="0" y="14614"/>
                  <a:pt x="4514" y="10100"/>
                  <a:pt x="10100" y="10100"/>
                </a:cubicBezTo>
                <a:lnTo>
                  <a:pt x="40401" y="10100"/>
                </a:lnTo>
                <a:lnTo>
                  <a:pt x="43147" y="1862"/>
                </a:lnTo>
                <a:close/>
                <a:moveTo>
                  <a:pt x="10100" y="45451"/>
                </a:moveTo>
                <a:lnTo>
                  <a:pt x="131302" y="45451"/>
                </a:lnTo>
                <a:lnTo>
                  <a:pt x="131302" y="141402"/>
                </a:lnTo>
                <a:cubicBezTo>
                  <a:pt x="131302" y="152544"/>
                  <a:pt x="122243" y="161602"/>
                  <a:pt x="111102" y="161602"/>
                </a:cubicBezTo>
                <a:lnTo>
                  <a:pt x="30300" y="161602"/>
                </a:lnTo>
                <a:cubicBezTo>
                  <a:pt x="19159" y="161602"/>
                  <a:pt x="10100" y="152544"/>
                  <a:pt x="10100" y="141402"/>
                </a:cubicBezTo>
                <a:lnTo>
                  <a:pt x="10100" y="45451"/>
                </a:lnTo>
                <a:close/>
                <a:moveTo>
                  <a:pt x="37876" y="65651"/>
                </a:moveTo>
                <a:cubicBezTo>
                  <a:pt x="33678" y="65651"/>
                  <a:pt x="30300" y="69028"/>
                  <a:pt x="30300" y="73226"/>
                </a:cubicBezTo>
                <a:lnTo>
                  <a:pt x="30300" y="133827"/>
                </a:lnTo>
                <a:cubicBezTo>
                  <a:pt x="30300" y="138025"/>
                  <a:pt x="33678" y="141402"/>
                  <a:pt x="37876" y="141402"/>
                </a:cubicBezTo>
                <a:cubicBezTo>
                  <a:pt x="42073" y="141402"/>
                  <a:pt x="45451" y="138025"/>
                  <a:pt x="45451" y="133827"/>
                </a:cubicBezTo>
                <a:lnTo>
                  <a:pt x="45451" y="73226"/>
                </a:lnTo>
                <a:cubicBezTo>
                  <a:pt x="45451" y="69028"/>
                  <a:pt x="42073" y="65651"/>
                  <a:pt x="37876" y="65651"/>
                </a:cubicBezTo>
                <a:close/>
                <a:moveTo>
                  <a:pt x="70701" y="65651"/>
                </a:moveTo>
                <a:cubicBezTo>
                  <a:pt x="66503" y="65651"/>
                  <a:pt x="63126" y="69028"/>
                  <a:pt x="63126" y="73226"/>
                </a:cubicBezTo>
                <a:lnTo>
                  <a:pt x="63126" y="133827"/>
                </a:lnTo>
                <a:cubicBezTo>
                  <a:pt x="63126" y="138025"/>
                  <a:pt x="66503" y="141402"/>
                  <a:pt x="70701" y="141402"/>
                </a:cubicBezTo>
                <a:cubicBezTo>
                  <a:pt x="74899" y="141402"/>
                  <a:pt x="78276" y="138025"/>
                  <a:pt x="78276" y="133827"/>
                </a:cubicBezTo>
                <a:lnTo>
                  <a:pt x="78276" y="73226"/>
                </a:lnTo>
                <a:cubicBezTo>
                  <a:pt x="78276" y="69028"/>
                  <a:pt x="74899" y="65651"/>
                  <a:pt x="70701" y="65651"/>
                </a:cubicBezTo>
                <a:close/>
                <a:moveTo>
                  <a:pt x="103527" y="65651"/>
                </a:moveTo>
                <a:cubicBezTo>
                  <a:pt x="99329" y="65651"/>
                  <a:pt x="95951" y="69028"/>
                  <a:pt x="95951" y="73226"/>
                </a:cubicBezTo>
                <a:lnTo>
                  <a:pt x="95951" y="133827"/>
                </a:lnTo>
                <a:cubicBezTo>
                  <a:pt x="95951" y="138025"/>
                  <a:pt x="99329" y="141402"/>
                  <a:pt x="103527" y="141402"/>
                </a:cubicBezTo>
                <a:cubicBezTo>
                  <a:pt x="107724" y="141402"/>
                  <a:pt x="111102" y="138025"/>
                  <a:pt x="111102" y="133827"/>
                </a:cubicBezTo>
                <a:lnTo>
                  <a:pt x="111102" y="73226"/>
                </a:lnTo>
                <a:cubicBezTo>
                  <a:pt x="111102" y="69028"/>
                  <a:pt x="107724" y="65651"/>
                  <a:pt x="103527" y="6565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>
            <a:extLst>
              <a:ext uri="{FF2B5EF4-FFF2-40B4-BE49-F238E27FC236}">
                <a16:creationId xmlns:a16="http://schemas.microsoft.com/office/drawing/2014/main" id="{F7DA7CBA-FA82-8516-9F0F-988AA04D0B61}"/>
              </a:ext>
            </a:extLst>
          </p:cNvPr>
          <p:cNvSpPr/>
          <p:nvPr/>
        </p:nvSpPr>
        <p:spPr>
          <a:xfrm>
            <a:off x="6370762" y="2973932"/>
            <a:ext cx="2567682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删除图书</a:t>
            </a:r>
            <a:endParaRPr lang="en-US" sz="1600" dirty="0"/>
          </a:p>
        </p:txBody>
      </p:sp>
      <p:sp>
        <p:nvSpPr>
          <p:cNvPr id="49" name="Shape 47">
            <a:extLst>
              <a:ext uri="{FF2B5EF4-FFF2-40B4-BE49-F238E27FC236}">
                <a16:creationId xmlns:a16="http://schemas.microsoft.com/office/drawing/2014/main" id="{C83E2D81-13A7-16D4-A5C2-4DAE131F85F5}"/>
              </a:ext>
            </a:extLst>
          </p:cNvPr>
          <p:cNvSpPr/>
          <p:nvPr/>
        </p:nvSpPr>
        <p:spPr>
          <a:xfrm>
            <a:off x="9046646" y="2704595"/>
            <a:ext cx="2648483" cy="520719"/>
          </a:xfrm>
          <a:custGeom>
            <a:avLst/>
            <a:gdLst/>
            <a:ahLst/>
            <a:cxnLst/>
            <a:rect l="l" t="t" r="r" b="b"/>
            <a:pathLst>
              <a:path w="2648483" h="520719">
                <a:moveTo>
                  <a:pt x="71823" y="0"/>
                </a:moveTo>
                <a:lnTo>
                  <a:pt x="2576660" y="0"/>
                </a:lnTo>
                <a:cubicBezTo>
                  <a:pt x="2616327" y="0"/>
                  <a:pt x="2648483" y="32156"/>
                  <a:pt x="2648483" y="71823"/>
                </a:cubicBezTo>
                <a:lnTo>
                  <a:pt x="2648483" y="448896"/>
                </a:lnTo>
                <a:cubicBezTo>
                  <a:pt x="2648483" y="488563"/>
                  <a:pt x="2616327" y="520719"/>
                  <a:pt x="2576660" y="520719"/>
                </a:cubicBezTo>
                <a:lnTo>
                  <a:pt x="71823" y="520719"/>
                </a:lnTo>
                <a:cubicBezTo>
                  <a:pt x="32156" y="520719"/>
                  <a:pt x="0" y="488563"/>
                  <a:pt x="0" y="448896"/>
                </a:cubicBezTo>
                <a:lnTo>
                  <a:pt x="0" y="71823"/>
                </a:lnTo>
                <a:cubicBezTo>
                  <a:pt x="0" y="32183"/>
                  <a:pt x="32183" y="0"/>
                  <a:pt x="71823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>
            <a:extLst>
              <a:ext uri="{FF2B5EF4-FFF2-40B4-BE49-F238E27FC236}">
                <a16:creationId xmlns:a16="http://schemas.microsoft.com/office/drawing/2014/main" id="{9EAB8CF7-D090-8AF4-707F-20ED9D4AD85A}"/>
              </a:ext>
            </a:extLst>
          </p:cNvPr>
          <p:cNvSpPr/>
          <p:nvPr/>
        </p:nvSpPr>
        <p:spPr>
          <a:xfrm>
            <a:off x="10290367" y="2776418"/>
            <a:ext cx="161602" cy="161602"/>
          </a:xfrm>
          <a:custGeom>
            <a:avLst/>
            <a:gdLst/>
            <a:ahLst/>
            <a:cxnLst/>
            <a:rect l="l" t="t" r="r" b="b"/>
            <a:pathLst>
              <a:path w="161602" h="161602">
                <a:moveTo>
                  <a:pt x="70701" y="0"/>
                </a:moveTo>
                <a:lnTo>
                  <a:pt x="70701" y="20200"/>
                </a:lnTo>
                <a:cubicBezTo>
                  <a:pt x="70701" y="22978"/>
                  <a:pt x="72974" y="25250"/>
                  <a:pt x="75751" y="25250"/>
                </a:cubicBezTo>
                <a:lnTo>
                  <a:pt x="85851" y="25250"/>
                </a:lnTo>
                <a:cubicBezTo>
                  <a:pt x="88629" y="25250"/>
                  <a:pt x="90901" y="22978"/>
                  <a:pt x="90901" y="20200"/>
                </a:cubicBezTo>
                <a:lnTo>
                  <a:pt x="90901" y="0"/>
                </a:lnTo>
                <a:lnTo>
                  <a:pt x="101001" y="0"/>
                </a:lnTo>
                <a:cubicBezTo>
                  <a:pt x="112143" y="0"/>
                  <a:pt x="121202" y="9059"/>
                  <a:pt x="121202" y="20200"/>
                </a:cubicBezTo>
                <a:lnTo>
                  <a:pt x="121202" y="60601"/>
                </a:lnTo>
                <a:cubicBezTo>
                  <a:pt x="121202" y="62337"/>
                  <a:pt x="120981" y="64041"/>
                  <a:pt x="120571" y="65651"/>
                </a:cubicBezTo>
                <a:lnTo>
                  <a:pt x="41032" y="65651"/>
                </a:lnTo>
                <a:cubicBezTo>
                  <a:pt x="40622" y="64041"/>
                  <a:pt x="40401" y="62337"/>
                  <a:pt x="40401" y="60601"/>
                </a:cubicBezTo>
                <a:lnTo>
                  <a:pt x="40401" y="20200"/>
                </a:lnTo>
                <a:cubicBezTo>
                  <a:pt x="40401" y="9059"/>
                  <a:pt x="49459" y="0"/>
                  <a:pt x="60601" y="0"/>
                </a:cubicBezTo>
                <a:lnTo>
                  <a:pt x="70701" y="0"/>
                </a:lnTo>
                <a:close/>
                <a:moveTo>
                  <a:pt x="101001" y="161602"/>
                </a:moveTo>
                <a:cubicBezTo>
                  <a:pt x="97466" y="161602"/>
                  <a:pt x="94121" y="160687"/>
                  <a:pt x="91217" y="159077"/>
                </a:cubicBezTo>
                <a:cubicBezTo>
                  <a:pt x="94215" y="153869"/>
                  <a:pt x="95951" y="147841"/>
                  <a:pt x="95951" y="141402"/>
                </a:cubicBezTo>
                <a:lnTo>
                  <a:pt x="95951" y="101001"/>
                </a:lnTo>
                <a:cubicBezTo>
                  <a:pt x="95951" y="94563"/>
                  <a:pt x="94215" y="88534"/>
                  <a:pt x="91217" y="83326"/>
                </a:cubicBezTo>
                <a:cubicBezTo>
                  <a:pt x="94121" y="81717"/>
                  <a:pt x="97435" y="80801"/>
                  <a:pt x="101001" y="80801"/>
                </a:cubicBezTo>
                <a:lnTo>
                  <a:pt x="111102" y="80801"/>
                </a:lnTo>
                <a:lnTo>
                  <a:pt x="111102" y="101001"/>
                </a:lnTo>
                <a:cubicBezTo>
                  <a:pt x="111102" y="103779"/>
                  <a:pt x="113374" y="106052"/>
                  <a:pt x="116152" y="106052"/>
                </a:cubicBezTo>
                <a:lnTo>
                  <a:pt x="126252" y="106052"/>
                </a:lnTo>
                <a:cubicBezTo>
                  <a:pt x="129029" y="106052"/>
                  <a:pt x="131302" y="103779"/>
                  <a:pt x="131302" y="101001"/>
                </a:cubicBezTo>
                <a:lnTo>
                  <a:pt x="131302" y="80801"/>
                </a:lnTo>
                <a:lnTo>
                  <a:pt x="141402" y="80801"/>
                </a:lnTo>
                <a:cubicBezTo>
                  <a:pt x="152544" y="80801"/>
                  <a:pt x="161602" y="89860"/>
                  <a:pt x="161602" y="101001"/>
                </a:cubicBezTo>
                <a:lnTo>
                  <a:pt x="161602" y="141402"/>
                </a:lnTo>
                <a:cubicBezTo>
                  <a:pt x="161602" y="152544"/>
                  <a:pt x="152544" y="161602"/>
                  <a:pt x="141402" y="161602"/>
                </a:cubicBezTo>
                <a:lnTo>
                  <a:pt x="101001" y="161602"/>
                </a:lnTo>
                <a:close/>
                <a:moveTo>
                  <a:pt x="0" y="101001"/>
                </a:moveTo>
                <a:cubicBezTo>
                  <a:pt x="0" y="89860"/>
                  <a:pt x="9059" y="80801"/>
                  <a:pt x="20200" y="80801"/>
                </a:cubicBezTo>
                <a:lnTo>
                  <a:pt x="30300" y="80801"/>
                </a:lnTo>
                <a:lnTo>
                  <a:pt x="30300" y="101001"/>
                </a:lnTo>
                <a:cubicBezTo>
                  <a:pt x="30300" y="103779"/>
                  <a:pt x="32573" y="106052"/>
                  <a:pt x="35351" y="106052"/>
                </a:cubicBezTo>
                <a:lnTo>
                  <a:pt x="45451" y="106052"/>
                </a:lnTo>
                <a:cubicBezTo>
                  <a:pt x="48228" y="106052"/>
                  <a:pt x="50501" y="103779"/>
                  <a:pt x="50501" y="101001"/>
                </a:cubicBezTo>
                <a:lnTo>
                  <a:pt x="50501" y="80801"/>
                </a:lnTo>
                <a:lnTo>
                  <a:pt x="60601" y="80801"/>
                </a:lnTo>
                <a:cubicBezTo>
                  <a:pt x="71743" y="80801"/>
                  <a:pt x="80801" y="89860"/>
                  <a:pt x="80801" y="101001"/>
                </a:cubicBezTo>
                <a:lnTo>
                  <a:pt x="80801" y="141402"/>
                </a:lnTo>
                <a:cubicBezTo>
                  <a:pt x="80801" y="152544"/>
                  <a:pt x="71743" y="161602"/>
                  <a:pt x="60601" y="161602"/>
                </a:cubicBezTo>
                <a:lnTo>
                  <a:pt x="20200" y="161602"/>
                </a:lnTo>
                <a:cubicBezTo>
                  <a:pt x="9059" y="161602"/>
                  <a:pt x="0" y="152544"/>
                  <a:pt x="0" y="141402"/>
                </a:cubicBezTo>
                <a:lnTo>
                  <a:pt x="0" y="101001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>
            <a:extLst>
              <a:ext uri="{FF2B5EF4-FFF2-40B4-BE49-F238E27FC236}">
                <a16:creationId xmlns:a16="http://schemas.microsoft.com/office/drawing/2014/main" id="{513F0EA2-88A2-B20F-947E-9608D5870A26}"/>
              </a:ext>
            </a:extLst>
          </p:cNvPr>
          <p:cNvSpPr/>
          <p:nvPr/>
        </p:nvSpPr>
        <p:spPr>
          <a:xfrm>
            <a:off x="9087046" y="2973932"/>
            <a:ext cx="2567682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库存维护</a:t>
            </a:r>
            <a:endParaRPr lang="en-US" sz="1600" dirty="0"/>
          </a:p>
        </p:txBody>
      </p:sp>
      <p:sp>
        <p:nvSpPr>
          <p:cNvPr id="52" name="Shape 50">
            <a:extLst>
              <a:ext uri="{FF2B5EF4-FFF2-40B4-BE49-F238E27FC236}">
                <a16:creationId xmlns:a16="http://schemas.microsoft.com/office/drawing/2014/main" id="{E461A91B-7771-CDE7-8C1F-D70D9C72BAC7}"/>
              </a:ext>
            </a:extLst>
          </p:cNvPr>
          <p:cNvSpPr/>
          <p:nvPr/>
        </p:nvSpPr>
        <p:spPr>
          <a:xfrm>
            <a:off x="6204670" y="3476695"/>
            <a:ext cx="5629149" cy="1571134"/>
          </a:xfrm>
          <a:custGeom>
            <a:avLst/>
            <a:gdLst/>
            <a:ahLst/>
            <a:cxnLst/>
            <a:rect l="l" t="t" r="r" b="b"/>
            <a:pathLst>
              <a:path w="5629149" h="1571134">
                <a:moveTo>
                  <a:pt x="35912" y="0"/>
                </a:moveTo>
                <a:lnTo>
                  <a:pt x="5557332" y="0"/>
                </a:lnTo>
                <a:cubicBezTo>
                  <a:pt x="5596995" y="0"/>
                  <a:pt x="5629149" y="32153"/>
                  <a:pt x="5629149" y="71817"/>
                </a:cubicBezTo>
                <a:lnTo>
                  <a:pt x="5629149" y="1499317"/>
                </a:lnTo>
                <a:cubicBezTo>
                  <a:pt x="5629149" y="1538981"/>
                  <a:pt x="5596995" y="1571134"/>
                  <a:pt x="5557332" y="1571134"/>
                </a:cubicBezTo>
                <a:lnTo>
                  <a:pt x="35912" y="1571134"/>
                </a:lnTo>
                <a:cubicBezTo>
                  <a:pt x="16078" y="1571134"/>
                  <a:pt x="0" y="1555056"/>
                  <a:pt x="0" y="1535222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3867" dist="3591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3" name="Shape 51">
            <a:extLst>
              <a:ext uri="{FF2B5EF4-FFF2-40B4-BE49-F238E27FC236}">
                <a16:creationId xmlns:a16="http://schemas.microsoft.com/office/drawing/2014/main" id="{4015953C-4584-E27A-22CC-0068B2D7A1B3}"/>
              </a:ext>
            </a:extLst>
          </p:cNvPr>
          <p:cNvSpPr/>
          <p:nvPr/>
        </p:nvSpPr>
        <p:spPr>
          <a:xfrm>
            <a:off x="6204670" y="3476695"/>
            <a:ext cx="35912" cy="1571134"/>
          </a:xfrm>
          <a:custGeom>
            <a:avLst/>
            <a:gdLst/>
            <a:ahLst/>
            <a:cxnLst/>
            <a:rect l="l" t="t" r="r" b="b"/>
            <a:pathLst>
              <a:path w="35912" h="1571134">
                <a:moveTo>
                  <a:pt x="35912" y="0"/>
                </a:moveTo>
                <a:lnTo>
                  <a:pt x="35912" y="0"/>
                </a:lnTo>
                <a:lnTo>
                  <a:pt x="35912" y="1571134"/>
                </a:lnTo>
                <a:lnTo>
                  <a:pt x="35912" y="1571134"/>
                </a:lnTo>
                <a:cubicBezTo>
                  <a:pt x="16078" y="1571134"/>
                  <a:pt x="0" y="1555056"/>
                  <a:pt x="0" y="1535222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2">
            <a:extLst>
              <a:ext uri="{FF2B5EF4-FFF2-40B4-BE49-F238E27FC236}">
                <a16:creationId xmlns:a16="http://schemas.microsoft.com/office/drawing/2014/main" id="{74CAE5FE-C204-7001-8707-927397BD3C4F}"/>
              </a:ext>
            </a:extLst>
          </p:cNvPr>
          <p:cNvSpPr/>
          <p:nvPr/>
        </p:nvSpPr>
        <p:spPr>
          <a:xfrm>
            <a:off x="6411162" y="3656258"/>
            <a:ext cx="134669" cy="179558"/>
          </a:xfrm>
          <a:custGeom>
            <a:avLst/>
            <a:gdLst/>
            <a:ahLst/>
            <a:cxnLst/>
            <a:rect l="l" t="t" r="r" b="b"/>
            <a:pathLst>
              <a:path w="134669" h="179558">
                <a:moveTo>
                  <a:pt x="109208" y="11222"/>
                </a:moveTo>
                <a:lnTo>
                  <a:pt x="112224" y="11222"/>
                </a:lnTo>
                <a:cubicBezTo>
                  <a:pt x="124604" y="11222"/>
                  <a:pt x="134669" y="21287"/>
                  <a:pt x="134669" y="33667"/>
                </a:cubicBezTo>
                <a:lnTo>
                  <a:pt x="134669" y="157113"/>
                </a:lnTo>
                <a:cubicBezTo>
                  <a:pt x="134669" y="169493"/>
                  <a:pt x="124604" y="179558"/>
                  <a:pt x="112224" y="179558"/>
                </a:cubicBezTo>
                <a:lnTo>
                  <a:pt x="22445" y="179558"/>
                </a:lnTo>
                <a:cubicBezTo>
                  <a:pt x="10065" y="179558"/>
                  <a:pt x="0" y="169493"/>
                  <a:pt x="0" y="157113"/>
                </a:cubicBezTo>
                <a:lnTo>
                  <a:pt x="0" y="33667"/>
                </a:lnTo>
                <a:cubicBezTo>
                  <a:pt x="0" y="21287"/>
                  <a:pt x="10065" y="11222"/>
                  <a:pt x="22445" y="11222"/>
                </a:cubicBezTo>
                <a:lnTo>
                  <a:pt x="25461" y="11222"/>
                </a:lnTo>
                <a:cubicBezTo>
                  <a:pt x="29318" y="4524"/>
                  <a:pt x="36578" y="0"/>
                  <a:pt x="44890" y="0"/>
                </a:cubicBezTo>
                <a:lnTo>
                  <a:pt x="89779" y="0"/>
                </a:lnTo>
                <a:cubicBezTo>
                  <a:pt x="98091" y="0"/>
                  <a:pt x="105350" y="4524"/>
                  <a:pt x="109208" y="11222"/>
                </a:cubicBezTo>
                <a:close/>
                <a:moveTo>
                  <a:pt x="86973" y="39278"/>
                </a:moveTo>
                <a:cubicBezTo>
                  <a:pt x="91638" y="39278"/>
                  <a:pt x="95390" y="35526"/>
                  <a:pt x="95390" y="30862"/>
                </a:cubicBezTo>
                <a:cubicBezTo>
                  <a:pt x="95390" y="26197"/>
                  <a:pt x="91638" y="22445"/>
                  <a:pt x="86973" y="22445"/>
                </a:cubicBezTo>
                <a:lnTo>
                  <a:pt x="47695" y="22445"/>
                </a:lnTo>
                <a:cubicBezTo>
                  <a:pt x="43031" y="22445"/>
                  <a:pt x="39278" y="26197"/>
                  <a:pt x="39278" y="30862"/>
                </a:cubicBezTo>
                <a:cubicBezTo>
                  <a:pt x="39278" y="35526"/>
                  <a:pt x="43031" y="39278"/>
                  <a:pt x="47695" y="39278"/>
                </a:cubicBezTo>
                <a:lnTo>
                  <a:pt x="86973" y="39278"/>
                </a:lnTo>
                <a:close/>
                <a:moveTo>
                  <a:pt x="44890" y="89779"/>
                </a:moveTo>
                <a:cubicBezTo>
                  <a:pt x="44890" y="83585"/>
                  <a:pt x="39861" y="78557"/>
                  <a:pt x="33667" y="78557"/>
                </a:cubicBezTo>
                <a:cubicBezTo>
                  <a:pt x="27473" y="78557"/>
                  <a:pt x="22445" y="83585"/>
                  <a:pt x="22445" y="89779"/>
                </a:cubicBezTo>
                <a:cubicBezTo>
                  <a:pt x="22445" y="95973"/>
                  <a:pt x="27473" y="101001"/>
                  <a:pt x="33667" y="101001"/>
                </a:cubicBezTo>
                <a:cubicBezTo>
                  <a:pt x="39861" y="101001"/>
                  <a:pt x="44890" y="95973"/>
                  <a:pt x="44890" y="89779"/>
                </a:cubicBezTo>
                <a:close/>
                <a:moveTo>
                  <a:pt x="56112" y="89779"/>
                </a:moveTo>
                <a:cubicBezTo>
                  <a:pt x="56112" y="94443"/>
                  <a:pt x="59864" y="98196"/>
                  <a:pt x="64529" y="98196"/>
                </a:cubicBezTo>
                <a:lnTo>
                  <a:pt x="103807" y="98196"/>
                </a:lnTo>
                <a:cubicBezTo>
                  <a:pt x="108471" y="98196"/>
                  <a:pt x="112224" y="94443"/>
                  <a:pt x="112224" y="89779"/>
                </a:cubicBezTo>
                <a:cubicBezTo>
                  <a:pt x="112224" y="85115"/>
                  <a:pt x="108471" y="81362"/>
                  <a:pt x="103807" y="81362"/>
                </a:cubicBezTo>
                <a:lnTo>
                  <a:pt x="64529" y="81362"/>
                </a:lnTo>
                <a:cubicBezTo>
                  <a:pt x="59864" y="81362"/>
                  <a:pt x="56112" y="85115"/>
                  <a:pt x="56112" y="89779"/>
                </a:cubicBezTo>
                <a:close/>
                <a:moveTo>
                  <a:pt x="56112" y="134669"/>
                </a:moveTo>
                <a:cubicBezTo>
                  <a:pt x="56112" y="139333"/>
                  <a:pt x="59864" y="143085"/>
                  <a:pt x="64529" y="143085"/>
                </a:cubicBezTo>
                <a:lnTo>
                  <a:pt x="103807" y="143085"/>
                </a:lnTo>
                <a:cubicBezTo>
                  <a:pt x="108471" y="143085"/>
                  <a:pt x="112224" y="139333"/>
                  <a:pt x="112224" y="134669"/>
                </a:cubicBezTo>
                <a:cubicBezTo>
                  <a:pt x="112224" y="130004"/>
                  <a:pt x="108471" y="126252"/>
                  <a:pt x="103807" y="126252"/>
                </a:cubicBezTo>
                <a:lnTo>
                  <a:pt x="64529" y="126252"/>
                </a:lnTo>
                <a:cubicBezTo>
                  <a:pt x="59864" y="126252"/>
                  <a:pt x="56112" y="130004"/>
                  <a:pt x="56112" y="134669"/>
                </a:cubicBezTo>
                <a:close/>
                <a:moveTo>
                  <a:pt x="33667" y="145891"/>
                </a:moveTo>
                <a:cubicBezTo>
                  <a:pt x="39861" y="145891"/>
                  <a:pt x="44890" y="140862"/>
                  <a:pt x="44890" y="134669"/>
                </a:cubicBezTo>
                <a:cubicBezTo>
                  <a:pt x="44890" y="128475"/>
                  <a:pt x="39861" y="123446"/>
                  <a:pt x="33667" y="123446"/>
                </a:cubicBezTo>
                <a:cubicBezTo>
                  <a:pt x="27473" y="123446"/>
                  <a:pt x="22445" y="128475"/>
                  <a:pt x="22445" y="134669"/>
                </a:cubicBezTo>
                <a:cubicBezTo>
                  <a:pt x="22445" y="140862"/>
                  <a:pt x="27473" y="145891"/>
                  <a:pt x="33667" y="145891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Text 53">
            <a:extLst>
              <a:ext uri="{FF2B5EF4-FFF2-40B4-BE49-F238E27FC236}">
                <a16:creationId xmlns:a16="http://schemas.microsoft.com/office/drawing/2014/main" id="{7CA8F343-A415-788A-8F3A-B2E7851EA6B5}"/>
              </a:ext>
            </a:extLst>
          </p:cNvPr>
          <p:cNvSpPr/>
          <p:nvPr/>
        </p:nvSpPr>
        <p:spPr>
          <a:xfrm>
            <a:off x="6590720" y="3620342"/>
            <a:ext cx="5189231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借阅信息管理</a:t>
            </a:r>
            <a:endParaRPr lang="en-US" sz="1600" dirty="0"/>
          </a:p>
        </p:txBody>
      </p:sp>
      <p:sp>
        <p:nvSpPr>
          <p:cNvPr id="56" name="Shape 54">
            <a:extLst>
              <a:ext uri="{FF2B5EF4-FFF2-40B4-BE49-F238E27FC236}">
                <a16:creationId xmlns:a16="http://schemas.microsoft.com/office/drawing/2014/main" id="{29B00E5C-30C3-76BB-D4BD-4129F9D8E919}"/>
              </a:ext>
            </a:extLst>
          </p:cNvPr>
          <p:cNvSpPr/>
          <p:nvPr/>
        </p:nvSpPr>
        <p:spPr>
          <a:xfrm>
            <a:off x="6378243" y="3979462"/>
            <a:ext cx="23941" cy="421962"/>
          </a:xfrm>
          <a:custGeom>
            <a:avLst/>
            <a:gdLst/>
            <a:ahLst/>
            <a:cxnLst/>
            <a:rect l="l" t="t" r="r" b="b"/>
            <a:pathLst>
              <a:path w="23941" h="421962">
                <a:moveTo>
                  <a:pt x="0" y="0"/>
                </a:moveTo>
                <a:lnTo>
                  <a:pt x="23941" y="0"/>
                </a:lnTo>
                <a:lnTo>
                  <a:pt x="23941" y="421962"/>
                </a:lnTo>
                <a:lnTo>
                  <a:pt x="0" y="421962"/>
                </a:lnTo>
                <a:lnTo>
                  <a:pt x="0" y="0"/>
                </a:ln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>
            <a:extLst>
              <a:ext uri="{FF2B5EF4-FFF2-40B4-BE49-F238E27FC236}">
                <a16:creationId xmlns:a16="http://schemas.microsoft.com/office/drawing/2014/main" id="{AA8B2266-5A76-5438-91D6-CC9579B6C724}"/>
              </a:ext>
            </a:extLst>
          </p:cNvPr>
          <p:cNvSpPr/>
          <p:nvPr/>
        </p:nvSpPr>
        <p:spPr>
          <a:xfrm>
            <a:off x="6506927" y="4015374"/>
            <a:ext cx="161602" cy="143647"/>
          </a:xfrm>
          <a:custGeom>
            <a:avLst/>
            <a:gdLst/>
            <a:ahLst/>
            <a:cxnLst/>
            <a:rect l="l" t="t" r="r" b="b"/>
            <a:pathLst>
              <a:path w="161602" h="143647">
                <a:moveTo>
                  <a:pt x="80801" y="17956"/>
                </a:moveTo>
                <a:cubicBezTo>
                  <a:pt x="110541" y="17956"/>
                  <a:pt x="134669" y="42084"/>
                  <a:pt x="134669" y="71823"/>
                </a:cubicBezTo>
                <a:cubicBezTo>
                  <a:pt x="134669" y="101563"/>
                  <a:pt x="110541" y="125691"/>
                  <a:pt x="80801" y="125691"/>
                </a:cubicBezTo>
                <a:cubicBezTo>
                  <a:pt x="62509" y="125691"/>
                  <a:pt x="46320" y="116573"/>
                  <a:pt x="36585" y="102601"/>
                </a:cubicBezTo>
                <a:cubicBezTo>
                  <a:pt x="33751" y="98533"/>
                  <a:pt x="28140" y="97551"/>
                  <a:pt x="24072" y="100384"/>
                </a:cubicBezTo>
                <a:cubicBezTo>
                  <a:pt x="20004" y="103218"/>
                  <a:pt x="19022" y="108829"/>
                  <a:pt x="21856" y="112897"/>
                </a:cubicBezTo>
                <a:cubicBezTo>
                  <a:pt x="34817" y="131470"/>
                  <a:pt x="56392" y="143647"/>
                  <a:pt x="80801" y="143647"/>
                </a:cubicBezTo>
                <a:cubicBezTo>
                  <a:pt x="120472" y="143647"/>
                  <a:pt x="152624" y="111494"/>
                  <a:pt x="152624" y="71823"/>
                </a:cubicBezTo>
                <a:cubicBezTo>
                  <a:pt x="152624" y="32152"/>
                  <a:pt x="120472" y="0"/>
                  <a:pt x="80801" y="0"/>
                </a:cubicBezTo>
                <a:cubicBezTo>
                  <a:pt x="56757" y="0"/>
                  <a:pt x="35491" y="11812"/>
                  <a:pt x="22445" y="29936"/>
                </a:cubicBezTo>
                <a:lnTo>
                  <a:pt x="22445" y="22445"/>
                </a:lnTo>
                <a:cubicBezTo>
                  <a:pt x="22445" y="17479"/>
                  <a:pt x="18433" y="13467"/>
                  <a:pt x="13467" y="13467"/>
                </a:cubicBezTo>
                <a:cubicBezTo>
                  <a:pt x="8501" y="13467"/>
                  <a:pt x="4489" y="17479"/>
                  <a:pt x="4489" y="22445"/>
                </a:cubicBezTo>
                <a:lnTo>
                  <a:pt x="4489" y="53867"/>
                </a:lnTo>
                <a:cubicBezTo>
                  <a:pt x="4489" y="58833"/>
                  <a:pt x="8501" y="62845"/>
                  <a:pt x="13467" y="62845"/>
                </a:cubicBezTo>
                <a:lnTo>
                  <a:pt x="20369" y="62845"/>
                </a:lnTo>
                <a:cubicBezTo>
                  <a:pt x="20509" y="62845"/>
                  <a:pt x="20649" y="62845"/>
                  <a:pt x="20789" y="62845"/>
                </a:cubicBezTo>
                <a:lnTo>
                  <a:pt x="44918" y="62845"/>
                </a:lnTo>
                <a:cubicBezTo>
                  <a:pt x="49884" y="62845"/>
                  <a:pt x="53896" y="58833"/>
                  <a:pt x="53896" y="53867"/>
                </a:cubicBezTo>
                <a:cubicBezTo>
                  <a:pt x="53896" y="48902"/>
                  <a:pt x="49884" y="44890"/>
                  <a:pt x="44918" y="44890"/>
                </a:cubicBezTo>
                <a:lnTo>
                  <a:pt x="34172" y="44890"/>
                </a:lnTo>
                <a:cubicBezTo>
                  <a:pt x="43459" y="28785"/>
                  <a:pt x="60881" y="17956"/>
                  <a:pt x="80801" y="17956"/>
                </a:cubicBezTo>
                <a:close/>
                <a:moveTo>
                  <a:pt x="87535" y="42645"/>
                </a:moveTo>
                <a:cubicBezTo>
                  <a:pt x="87535" y="38914"/>
                  <a:pt x="84533" y="35912"/>
                  <a:pt x="80801" y="35912"/>
                </a:cubicBezTo>
                <a:cubicBezTo>
                  <a:pt x="77070" y="35912"/>
                  <a:pt x="74068" y="38914"/>
                  <a:pt x="74068" y="42645"/>
                </a:cubicBezTo>
                <a:lnTo>
                  <a:pt x="74068" y="71823"/>
                </a:lnTo>
                <a:cubicBezTo>
                  <a:pt x="74068" y="73619"/>
                  <a:pt x="74769" y="75330"/>
                  <a:pt x="76032" y="76593"/>
                </a:cubicBezTo>
                <a:lnTo>
                  <a:pt x="96232" y="96793"/>
                </a:lnTo>
                <a:cubicBezTo>
                  <a:pt x="98869" y="99430"/>
                  <a:pt x="103134" y="99430"/>
                  <a:pt x="105743" y="96793"/>
                </a:cubicBezTo>
                <a:cubicBezTo>
                  <a:pt x="108352" y="94156"/>
                  <a:pt x="108380" y="89891"/>
                  <a:pt x="105743" y="87282"/>
                </a:cubicBezTo>
                <a:lnTo>
                  <a:pt x="87507" y="69046"/>
                </a:lnTo>
                <a:lnTo>
                  <a:pt x="87507" y="42645"/>
                </a:ln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6">
            <a:extLst>
              <a:ext uri="{FF2B5EF4-FFF2-40B4-BE49-F238E27FC236}">
                <a16:creationId xmlns:a16="http://schemas.microsoft.com/office/drawing/2014/main" id="{9D1CD51F-4FB0-4504-6E77-0E21FA5A598E}"/>
              </a:ext>
            </a:extLst>
          </p:cNvPr>
          <p:cNvSpPr/>
          <p:nvPr/>
        </p:nvSpPr>
        <p:spPr>
          <a:xfrm>
            <a:off x="6677507" y="3979462"/>
            <a:ext cx="5081496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dirty="0">
                <a:solidFill>
                  <a:srgbClr val="3A50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借阅记录查询</a:t>
            </a:r>
            <a:endParaRPr lang="en-US" sz="1600" dirty="0"/>
          </a:p>
        </p:txBody>
      </p:sp>
      <p:sp>
        <p:nvSpPr>
          <p:cNvPr id="59" name="Text 57">
            <a:extLst>
              <a:ext uri="{FF2B5EF4-FFF2-40B4-BE49-F238E27FC236}">
                <a16:creationId xmlns:a16="http://schemas.microsoft.com/office/drawing/2014/main" id="{F82EA998-C1E3-C130-9F6A-AD1BC7480B07}"/>
              </a:ext>
            </a:extLst>
          </p:cNvPr>
          <p:cNvSpPr/>
          <p:nvPr/>
        </p:nvSpPr>
        <p:spPr>
          <a:xfrm>
            <a:off x="6497949" y="4230844"/>
            <a:ext cx="5252077" cy="17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9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管理员可查询所有图书的借阅记录，包括图书信息、借阅用户、借阅时间、当前状态。</a:t>
            </a:r>
            <a:endParaRPr lang="en-US" sz="1600" dirty="0"/>
          </a:p>
        </p:txBody>
      </p:sp>
      <p:sp>
        <p:nvSpPr>
          <p:cNvPr id="60" name="Shape 58">
            <a:extLst>
              <a:ext uri="{FF2B5EF4-FFF2-40B4-BE49-F238E27FC236}">
                <a16:creationId xmlns:a16="http://schemas.microsoft.com/office/drawing/2014/main" id="{BCB86246-B771-6F26-0DE7-0EB88C6FBBFD}"/>
              </a:ext>
            </a:extLst>
          </p:cNvPr>
          <p:cNvSpPr/>
          <p:nvPr/>
        </p:nvSpPr>
        <p:spPr>
          <a:xfrm>
            <a:off x="6378243" y="4475492"/>
            <a:ext cx="23941" cy="421962"/>
          </a:xfrm>
          <a:custGeom>
            <a:avLst/>
            <a:gdLst/>
            <a:ahLst/>
            <a:cxnLst/>
            <a:rect l="l" t="t" r="r" b="b"/>
            <a:pathLst>
              <a:path w="23941" h="421962">
                <a:moveTo>
                  <a:pt x="0" y="0"/>
                </a:moveTo>
                <a:lnTo>
                  <a:pt x="23941" y="0"/>
                </a:lnTo>
                <a:lnTo>
                  <a:pt x="23941" y="421962"/>
                </a:lnTo>
                <a:lnTo>
                  <a:pt x="0" y="421962"/>
                </a:lnTo>
                <a:lnTo>
                  <a:pt x="0" y="0"/>
                </a:ln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>
            <a:extLst>
              <a:ext uri="{FF2B5EF4-FFF2-40B4-BE49-F238E27FC236}">
                <a16:creationId xmlns:a16="http://schemas.microsoft.com/office/drawing/2014/main" id="{77E8045E-70AC-E3BA-11BB-B759D173FCF1}"/>
              </a:ext>
            </a:extLst>
          </p:cNvPr>
          <p:cNvSpPr/>
          <p:nvPr/>
        </p:nvSpPr>
        <p:spPr>
          <a:xfrm>
            <a:off x="6515905" y="4511404"/>
            <a:ext cx="143647" cy="143647"/>
          </a:xfrm>
          <a:custGeom>
            <a:avLst/>
            <a:gdLst/>
            <a:ahLst/>
            <a:cxnLst/>
            <a:rect l="l" t="t" r="r" b="b"/>
            <a:pathLst>
              <a:path w="143647" h="143647">
                <a:moveTo>
                  <a:pt x="71823" y="0"/>
                </a:moveTo>
                <a:cubicBezTo>
                  <a:pt x="75947" y="0"/>
                  <a:pt x="79735" y="2273"/>
                  <a:pt x="81699" y="5892"/>
                </a:cubicBezTo>
                <a:lnTo>
                  <a:pt x="142300" y="118116"/>
                </a:lnTo>
                <a:cubicBezTo>
                  <a:pt x="144180" y="121595"/>
                  <a:pt x="144095" y="125803"/>
                  <a:pt x="142075" y="129198"/>
                </a:cubicBezTo>
                <a:cubicBezTo>
                  <a:pt x="140055" y="132592"/>
                  <a:pt x="136380" y="134669"/>
                  <a:pt x="132424" y="134669"/>
                </a:cubicBezTo>
                <a:lnTo>
                  <a:pt x="11222" y="134669"/>
                </a:lnTo>
                <a:cubicBezTo>
                  <a:pt x="7266" y="134669"/>
                  <a:pt x="3619" y="132592"/>
                  <a:pt x="1571" y="129198"/>
                </a:cubicBezTo>
                <a:cubicBezTo>
                  <a:pt x="-477" y="125803"/>
                  <a:pt x="-533" y="121595"/>
                  <a:pt x="1347" y="118116"/>
                </a:cubicBezTo>
                <a:lnTo>
                  <a:pt x="61948" y="5892"/>
                </a:lnTo>
                <a:cubicBezTo>
                  <a:pt x="63911" y="2273"/>
                  <a:pt x="67699" y="0"/>
                  <a:pt x="71823" y="0"/>
                </a:cubicBezTo>
                <a:close/>
                <a:moveTo>
                  <a:pt x="71823" y="47134"/>
                </a:moveTo>
                <a:cubicBezTo>
                  <a:pt x="68092" y="47134"/>
                  <a:pt x="65090" y="50136"/>
                  <a:pt x="65090" y="53867"/>
                </a:cubicBezTo>
                <a:lnTo>
                  <a:pt x="65090" y="85290"/>
                </a:lnTo>
                <a:cubicBezTo>
                  <a:pt x="65090" y="89022"/>
                  <a:pt x="68092" y="92024"/>
                  <a:pt x="71823" y="92024"/>
                </a:cubicBezTo>
                <a:cubicBezTo>
                  <a:pt x="75555" y="92024"/>
                  <a:pt x="78557" y="89022"/>
                  <a:pt x="78557" y="85290"/>
                </a:cubicBezTo>
                <a:lnTo>
                  <a:pt x="78557" y="53867"/>
                </a:lnTo>
                <a:cubicBezTo>
                  <a:pt x="78557" y="50136"/>
                  <a:pt x="75555" y="47134"/>
                  <a:pt x="71823" y="47134"/>
                </a:cubicBezTo>
                <a:close/>
                <a:moveTo>
                  <a:pt x="79314" y="107735"/>
                </a:moveTo>
                <a:cubicBezTo>
                  <a:pt x="79485" y="104954"/>
                  <a:pt x="78098" y="102309"/>
                  <a:pt x="75714" y="100867"/>
                </a:cubicBezTo>
                <a:cubicBezTo>
                  <a:pt x="73331" y="99425"/>
                  <a:pt x="70344" y="99425"/>
                  <a:pt x="67960" y="100867"/>
                </a:cubicBezTo>
                <a:cubicBezTo>
                  <a:pt x="65577" y="102309"/>
                  <a:pt x="64190" y="104954"/>
                  <a:pt x="64360" y="107735"/>
                </a:cubicBezTo>
                <a:cubicBezTo>
                  <a:pt x="64190" y="110515"/>
                  <a:pt x="65577" y="113161"/>
                  <a:pt x="67960" y="114603"/>
                </a:cubicBezTo>
                <a:cubicBezTo>
                  <a:pt x="70344" y="116045"/>
                  <a:pt x="73331" y="116045"/>
                  <a:pt x="75714" y="114603"/>
                </a:cubicBezTo>
                <a:cubicBezTo>
                  <a:pt x="78098" y="113161"/>
                  <a:pt x="79485" y="110515"/>
                  <a:pt x="79314" y="107735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Text 60">
            <a:extLst>
              <a:ext uri="{FF2B5EF4-FFF2-40B4-BE49-F238E27FC236}">
                <a16:creationId xmlns:a16="http://schemas.microsoft.com/office/drawing/2014/main" id="{2EC57358-70DA-23A7-0077-4613451BA93A}"/>
              </a:ext>
            </a:extLst>
          </p:cNvPr>
          <p:cNvSpPr/>
          <p:nvPr/>
        </p:nvSpPr>
        <p:spPr>
          <a:xfrm>
            <a:off x="6677507" y="4475492"/>
            <a:ext cx="5081496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dirty="0">
                <a:solidFill>
                  <a:srgbClr val="3A50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异常借阅处理</a:t>
            </a:r>
            <a:endParaRPr lang="en-US" sz="1600" dirty="0"/>
          </a:p>
        </p:txBody>
      </p:sp>
      <p:sp>
        <p:nvSpPr>
          <p:cNvPr id="63" name="Text 61">
            <a:extLst>
              <a:ext uri="{FF2B5EF4-FFF2-40B4-BE49-F238E27FC236}">
                <a16:creationId xmlns:a16="http://schemas.microsoft.com/office/drawing/2014/main" id="{B00BB075-DBCB-7B27-B89E-B77C8E7AFF8F}"/>
              </a:ext>
            </a:extLst>
          </p:cNvPr>
          <p:cNvSpPr/>
          <p:nvPr/>
        </p:nvSpPr>
        <p:spPr>
          <a:xfrm>
            <a:off x="6497949" y="4726873"/>
            <a:ext cx="5252077" cy="17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9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当出现超期未还或借阅异常时，管理员可人工干预，如修改借阅状态、协助完成归还。</a:t>
            </a:r>
            <a:endParaRPr lang="en-US" sz="1600" dirty="0"/>
          </a:p>
        </p:txBody>
      </p:sp>
      <p:sp>
        <p:nvSpPr>
          <p:cNvPr id="64" name="Shape 62">
            <a:extLst>
              <a:ext uri="{FF2B5EF4-FFF2-40B4-BE49-F238E27FC236}">
                <a16:creationId xmlns:a16="http://schemas.microsoft.com/office/drawing/2014/main" id="{A683A342-4BB3-3A82-FAE1-AFF4B3FEB23F}"/>
              </a:ext>
            </a:extLst>
          </p:cNvPr>
          <p:cNvSpPr/>
          <p:nvPr/>
        </p:nvSpPr>
        <p:spPr>
          <a:xfrm>
            <a:off x="6186714" y="5169035"/>
            <a:ext cx="5647105" cy="1328730"/>
          </a:xfrm>
          <a:custGeom>
            <a:avLst/>
            <a:gdLst/>
            <a:ahLst/>
            <a:cxnLst/>
            <a:rect l="l" t="t" r="r" b="b"/>
            <a:pathLst>
              <a:path w="5647105" h="1328730">
                <a:moveTo>
                  <a:pt x="35912" y="0"/>
                </a:moveTo>
                <a:lnTo>
                  <a:pt x="5611193" y="0"/>
                </a:lnTo>
                <a:cubicBezTo>
                  <a:pt x="5631026" y="0"/>
                  <a:pt x="5647105" y="16078"/>
                  <a:pt x="5647105" y="35912"/>
                </a:cubicBezTo>
                <a:lnTo>
                  <a:pt x="5647105" y="1256913"/>
                </a:lnTo>
                <a:cubicBezTo>
                  <a:pt x="5647105" y="1296577"/>
                  <a:pt x="5614951" y="1328730"/>
                  <a:pt x="5575287" y="1328730"/>
                </a:cubicBezTo>
                <a:lnTo>
                  <a:pt x="71818" y="1328730"/>
                </a:lnTo>
                <a:cubicBezTo>
                  <a:pt x="32154" y="1328730"/>
                  <a:pt x="0" y="1296577"/>
                  <a:pt x="0" y="1256913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3867" dist="3591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5" name="Shape 63">
            <a:extLst>
              <a:ext uri="{FF2B5EF4-FFF2-40B4-BE49-F238E27FC236}">
                <a16:creationId xmlns:a16="http://schemas.microsoft.com/office/drawing/2014/main" id="{90BEE0C6-E349-70F1-3D03-993722CB8AB2}"/>
              </a:ext>
            </a:extLst>
          </p:cNvPr>
          <p:cNvSpPr/>
          <p:nvPr/>
        </p:nvSpPr>
        <p:spPr>
          <a:xfrm>
            <a:off x="6186714" y="5169035"/>
            <a:ext cx="5647105" cy="35912"/>
          </a:xfrm>
          <a:custGeom>
            <a:avLst/>
            <a:gdLst/>
            <a:ahLst/>
            <a:cxnLst/>
            <a:rect l="l" t="t" r="r" b="b"/>
            <a:pathLst>
              <a:path w="5647105" h="35912">
                <a:moveTo>
                  <a:pt x="35912" y="0"/>
                </a:moveTo>
                <a:lnTo>
                  <a:pt x="5611193" y="0"/>
                </a:lnTo>
                <a:cubicBezTo>
                  <a:pt x="5631026" y="0"/>
                  <a:pt x="5647105" y="16078"/>
                  <a:pt x="5647105" y="35912"/>
                </a:cubicBezTo>
                <a:lnTo>
                  <a:pt x="5647105" y="35912"/>
                </a:lnTo>
                <a:lnTo>
                  <a:pt x="0" y="35912"/>
                </a:ln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Shape 64">
            <a:extLst>
              <a:ext uri="{FF2B5EF4-FFF2-40B4-BE49-F238E27FC236}">
                <a16:creationId xmlns:a16="http://schemas.microsoft.com/office/drawing/2014/main" id="{F51AEF1F-A18B-04A4-B45E-0B929F48F03A}"/>
              </a:ext>
            </a:extLst>
          </p:cNvPr>
          <p:cNvSpPr/>
          <p:nvPr/>
        </p:nvSpPr>
        <p:spPr>
          <a:xfrm>
            <a:off x="6352806" y="5366549"/>
            <a:ext cx="179558" cy="179558"/>
          </a:xfrm>
          <a:custGeom>
            <a:avLst/>
            <a:gdLst/>
            <a:ahLst/>
            <a:cxnLst/>
            <a:rect l="l" t="t" r="r" b="b"/>
            <a:pathLst>
              <a:path w="179558" h="179558">
                <a:moveTo>
                  <a:pt x="89779" y="0"/>
                </a:moveTo>
                <a:cubicBezTo>
                  <a:pt x="91392" y="0"/>
                  <a:pt x="93006" y="351"/>
                  <a:pt x="94478" y="1017"/>
                </a:cubicBezTo>
                <a:lnTo>
                  <a:pt x="160550" y="29038"/>
                </a:lnTo>
                <a:cubicBezTo>
                  <a:pt x="168266" y="32299"/>
                  <a:pt x="174017" y="39910"/>
                  <a:pt x="173982" y="49098"/>
                </a:cubicBezTo>
                <a:cubicBezTo>
                  <a:pt x="173807" y="83887"/>
                  <a:pt x="159498" y="147539"/>
                  <a:pt x="99073" y="176472"/>
                </a:cubicBezTo>
                <a:cubicBezTo>
                  <a:pt x="93216" y="179278"/>
                  <a:pt x="86412" y="179278"/>
                  <a:pt x="80556" y="176472"/>
                </a:cubicBezTo>
                <a:cubicBezTo>
                  <a:pt x="20095" y="147539"/>
                  <a:pt x="5822" y="83887"/>
                  <a:pt x="5646" y="49098"/>
                </a:cubicBezTo>
                <a:cubicBezTo>
                  <a:pt x="5611" y="39910"/>
                  <a:pt x="11363" y="32299"/>
                  <a:pt x="19078" y="29038"/>
                </a:cubicBezTo>
                <a:lnTo>
                  <a:pt x="85115" y="1017"/>
                </a:lnTo>
                <a:cubicBezTo>
                  <a:pt x="86588" y="351"/>
                  <a:pt x="88166" y="0"/>
                  <a:pt x="89779" y="0"/>
                </a:cubicBezTo>
                <a:close/>
                <a:moveTo>
                  <a:pt x="89779" y="23427"/>
                </a:moveTo>
                <a:lnTo>
                  <a:pt x="89779" y="156026"/>
                </a:lnTo>
                <a:cubicBezTo>
                  <a:pt x="138176" y="132600"/>
                  <a:pt x="151187" y="80696"/>
                  <a:pt x="151502" y="49624"/>
                </a:cubicBezTo>
                <a:lnTo>
                  <a:pt x="89779" y="23462"/>
                </a:lnTo>
                <a:lnTo>
                  <a:pt x="89779" y="23462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7" name="Text 65">
            <a:extLst>
              <a:ext uri="{FF2B5EF4-FFF2-40B4-BE49-F238E27FC236}">
                <a16:creationId xmlns:a16="http://schemas.microsoft.com/office/drawing/2014/main" id="{2833F4FC-7D04-2522-006A-922705CBD06E}"/>
              </a:ext>
            </a:extLst>
          </p:cNvPr>
          <p:cNvSpPr/>
          <p:nvPr/>
        </p:nvSpPr>
        <p:spPr>
          <a:xfrm>
            <a:off x="6554809" y="5330638"/>
            <a:ext cx="5225143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系统安全管理</a:t>
            </a:r>
            <a:endParaRPr lang="en-US" sz="1600" dirty="0"/>
          </a:p>
        </p:txBody>
      </p:sp>
      <p:sp>
        <p:nvSpPr>
          <p:cNvPr id="68" name="Shape 66">
            <a:extLst>
              <a:ext uri="{FF2B5EF4-FFF2-40B4-BE49-F238E27FC236}">
                <a16:creationId xmlns:a16="http://schemas.microsoft.com/office/drawing/2014/main" id="{AF880426-4722-D0D3-49DC-03F9D365BECB}"/>
              </a:ext>
            </a:extLst>
          </p:cNvPr>
          <p:cNvSpPr/>
          <p:nvPr/>
        </p:nvSpPr>
        <p:spPr>
          <a:xfrm>
            <a:off x="6348317" y="5725666"/>
            <a:ext cx="125691" cy="125691"/>
          </a:xfrm>
          <a:custGeom>
            <a:avLst/>
            <a:gdLst/>
            <a:ahLst/>
            <a:cxnLst/>
            <a:rect l="l" t="t" r="r" b="b"/>
            <a:pathLst>
              <a:path w="125691" h="125691">
                <a:moveTo>
                  <a:pt x="62845" y="125691"/>
                </a:moveTo>
                <a:cubicBezTo>
                  <a:pt x="97531" y="125691"/>
                  <a:pt x="125691" y="97531"/>
                  <a:pt x="125691" y="62845"/>
                </a:cubicBezTo>
                <a:cubicBezTo>
                  <a:pt x="125691" y="28160"/>
                  <a:pt x="97531" y="0"/>
                  <a:pt x="62845" y="0"/>
                </a:cubicBezTo>
                <a:cubicBezTo>
                  <a:pt x="28160" y="0"/>
                  <a:pt x="0" y="28160"/>
                  <a:pt x="0" y="62845"/>
                </a:cubicBezTo>
                <a:cubicBezTo>
                  <a:pt x="0" y="97531"/>
                  <a:pt x="28160" y="125691"/>
                  <a:pt x="62845" y="125691"/>
                </a:cubicBezTo>
                <a:close/>
                <a:moveTo>
                  <a:pt x="83565" y="52216"/>
                </a:moveTo>
                <a:lnTo>
                  <a:pt x="63926" y="83638"/>
                </a:lnTo>
                <a:cubicBezTo>
                  <a:pt x="62894" y="85283"/>
                  <a:pt x="61127" y="86314"/>
                  <a:pt x="59188" y="86412"/>
                </a:cubicBezTo>
                <a:cubicBezTo>
                  <a:pt x="57248" y="86511"/>
                  <a:pt x="55382" y="85627"/>
                  <a:pt x="54229" y="84056"/>
                </a:cubicBezTo>
                <a:lnTo>
                  <a:pt x="42445" y="68344"/>
                </a:lnTo>
                <a:cubicBezTo>
                  <a:pt x="40481" y="65742"/>
                  <a:pt x="41021" y="62060"/>
                  <a:pt x="43624" y="60096"/>
                </a:cubicBezTo>
                <a:cubicBezTo>
                  <a:pt x="46226" y="58132"/>
                  <a:pt x="49908" y="58672"/>
                  <a:pt x="51872" y="61274"/>
                </a:cubicBezTo>
                <a:lnTo>
                  <a:pt x="58500" y="70112"/>
                </a:lnTo>
                <a:lnTo>
                  <a:pt x="73573" y="45980"/>
                </a:lnTo>
                <a:cubicBezTo>
                  <a:pt x="75292" y="43231"/>
                  <a:pt x="78925" y="42372"/>
                  <a:pt x="81699" y="44114"/>
                </a:cubicBezTo>
                <a:cubicBezTo>
                  <a:pt x="84473" y="45857"/>
                  <a:pt x="85308" y="49466"/>
                  <a:pt x="83565" y="5224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9" name="Text 67">
            <a:extLst>
              <a:ext uri="{FF2B5EF4-FFF2-40B4-BE49-F238E27FC236}">
                <a16:creationId xmlns:a16="http://schemas.microsoft.com/office/drawing/2014/main" id="{8DEEB554-BDF6-CC46-3C36-4DDAE7DCE162}"/>
              </a:ext>
            </a:extLst>
          </p:cNvPr>
          <p:cNvSpPr/>
          <p:nvPr/>
        </p:nvSpPr>
        <p:spPr>
          <a:xfrm>
            <a:off x="6559298" y="5689754"/>
            <a:ext cx="4336330" cy="17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90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权限分离：</a:t>
            </a:r>
            <a:r>
              <a:rPr lang="en-US" sz="99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通过限制管理员对用户人脸数据的访问，有效降低隐私泄露风险。</a:t>
            </a:r>
            <a:endParaRPr lang="en-US" sz="1600" dirty="0"/>
          </a:p>
        </p:txBody>
      </p:sp>
      <p:sp>
        <p:nvSpPr>
          <p:cNvPr id="70" name="Shape 68">
            <a:extLst>
              <a:ext uri="{FF2B5EF4-FFF2-40B4-BE49-F238E27FC236}">
                <a16:creationId xmlns:a16="http://schemas.microsoft.com/office/drawing/2014/main" id="{F6F63A30-032E-F3DE-9044-FA57F2149FE4}"/>
              </a:ext>
            </a:extLst>
          </p:cNvPr>
          <p:cNvSpPr/>
          <p:nvPr/>
        </p:nvSpPr>
        <p:spPr>
          <a:xfrm>
            <a:off x="6348317" y="5970314"/>
            <a:ext cx="125691" cy="125691"/>
          </a:xfrm>
          <a:custGeom>
            <a:avLst/>
            <a:gdLst/>
            <a:ahLst/>
            <a:cxnLst/>
            <a:rect l="l" t="t" r="r" b="b"/>
            <a:pathLst>
              <a:path w="125691" h="125691">
                <a:moveTo>
                  <a:pt x="62845" y="125691"/>
                </a:moveTo>
                <a:cubicBezTo>
                  <a:pt x="97531" y="125691"/>
                  <a:pt x="125691" y="97531"/>
                  <a:pt x="125691" y="62845"/>
                </a:cubicBezTo>
                <a:cubicBezTo>
                  <a:pt x="125691" y="28160"/>
                  <a:pt x="97531" y="0"/>
                  <a:pt x="62845" y="0"/>
                </a:cubicBezTo>
                <a:cubicBezTo>
                  <a:pt x="28160" y="0"/>
                  <a:pt x="0" y="28160"/>
                  <a:pt x="0" y="62845"/>
                </a:cubicBezTo>
                <a:cubicBezTo>
                  <a:pt x="0" y="97531"/>
                  <a:pt x="28160" y="125691"/>
                  <a:pt x="62845" y="125691"/>
                </a:cubicBezTo>
                <a:close/>
                <a:moveTo>
                  <a:pt x="83565" y="52216"/>
                </a:moveTo>
                <a:lnTo>
                  <a:pt x="63926" y="83638"/>
                </a:lnTo>
                <a:cubicBezTo>
                  <a:pt x="62894" y="85283"/>
                  <a:pt x="61127" y="86314"/>
                  <a:pt x="59188" y="86412"/>
                </a:cubicBezTo>
                <a:cubicBezTo>
                  <a:pt x="57248" y="86511"/>
                  <a:pt x="55382" y="85627"/>
                  <a:pt x="54229" y="84056"/>
                </a:cubicBezTo>
                <a:lnTo>
                  <a:pt x="42445" y="68344"/>
                </a:lnTo>
                <a:cubicBezTo>
                  <a:pt x="40481" y="65742"/>
                  <a:pt x="41021" y="62060"/>
                  <a:pt x="43624" y="60096"/>
                </a:cubicBezTo>
                <a:cubicBezTo>
                  <a:pt x="46226" y="58132"/>
                  <a:pt x="49908" y="58672"/>
                  <a:pt x="51872" y="61274"/>
                </a:cubicBezTo>
                <a:lnTo>
                  <a:pt x="58500" y="70112"/>
                </a:lnTo>
                <a:lnTo>
                  <a:pt x="73573" y="45980"/>
                </a:lnTo>
                <a:cubicBezTo>
                  <a:pt x="75292" y="43231"/>
                  <a:pt x="78925" y="42372"/>
                  <a:pt x="81699" y="44114"/>
                </a:cubicBezTo>
                <a:cubicBezTo>
                  <a:pt x="84473" y="45857"/>
                  <a:pt x="85308" y="49466"/>
                  <a:pt x="83565" y="5224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1" name="Text 69">
            <a:extLst>
              <a:ext uri="{FF2B5EF4-FFF2-40B4-BE49-F238E27FC236}">
                <a16:creationId xmlns:a16="http://schemas.microsoft.com/office/drawing/2014/main" id="{55AD1195-8F98-FBC5-7909-0EED172C1F88}"/>
              </a:ext>
            </a:extLst>
          </p:cNvPr>
          <p:cNvSpPr/>
          <p:nvPr/>
        </p:nvSpPr>
        <p:spPr>
          <a:xfrm>
            <a:off x="6559298" y="5934402"/>
            <a:ext cx="3079423" cy="17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90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合规使用：</a:t>
            </a:r>
            <a:r>
              <a:rPr lang="en-US" sz="99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人脸识别功能在合规、安全的前提下使用。</a:t>
            </a:r>
            <a:endParaRPr lang="en-US" sz="1600" dirty="0"/>
          </a:p>
        </p:txBody>
      </p:sp>
      <p:sp>
        <p:nvSpPr>
          <p:cNvPr id="72" name="Shape 70">
            <a:extLst>
              <a:ext uri="{FF2B5EF4-FFF2-40B4-BE49-F238E27FC236}">
                <a16:creationId xmlns:a16="http://schemas.microsoft.com/office/drawing/2014/main" id="{B596B86B-71A9-A0B7-34C2-2B498882298A}"/>
              </a:ext>
            </a:extLst>
          </p:cNvPr>
          <p:cNvSpPr/>
          <p:nvPr/>
        </p:nvSpPr>
        <p:spPr>
          <a:xfrm>
            <a:off x="6348317" y="6214962"/>
            <a:ext cx="125691" cy="125691"/>
          </a:xfrm>
          <a:custGeom>
            <a:avLst/>
            <a:gdLst/>
            <a:ahLst/>
            <a:cxnLst/>
            <a:rect l="l" t="t" r="r" b="b"/>
            <a:pathLst>
              <a:path w="125691" h="125691">
                <a:moveTo>
                  <a:pt x="62845" y="125691"/>
                </a:moveTo>
                <a:cubicBezTo>
                  <a:pt x="97531" y="125691"/>
                  <a:pt x="125691" y="97531"/>
                  <a:pt x="125691" y="62845"/>
                </a:cubicBezTo>
                <a:cubicBezTo>
                  <a:pt x="125691" y="28160"/>
                  <a:pt x="97531" y="0"/>
                  <a:pt x="62845" y="0"/>
                </a:cubicBezTo>
                <a:cubicBezTo>
                  <a:pt x="28160" y="0"/>
                  <a:pt x="0" y="28160"/>
                  <a:pt x="0" y="62845"/>
                </a:cubicBezTo>
                <a:cubicBezTo>
                  <a:pt x="0" y="97531"/>
                  <a:pt x="28160" y="125691"/>
                  <a:pt x="62845" y="125691"/>
                </a:cubicBezTo>
                <a:close/>
                <a:moveTo>
                  <a:pt x="83565" y="52216"/>
                </a:moveTo>
                <a:lnTo>
                  <a:pt x="63926" y="83638"/>
                </a:lnTo>
                <a:cubicBezTo>
                  <a:pt x="62894" y="85283"/>
                  <a:pt x="61127" y="86314"/>
                  <a:pt x="59188" y="86412"/>
                </a:cubicBezTo>
                <a:cubicBezTo>
                  <a:pt x="57248" y="86511"/>
                  <a:pt x="55382" y="85627"/>
                  <a:pt x="54229" y="84056"/>
                </a:cubicBezTo>
                <a:lnTo>
                  <a:pt x="42445" y="68344"/>
                </a:lnTo>
                <a:cubicBezTo>
                  <a:pt x="40481" y="65742"/>
                  <a:pt x="41021" y="62060"/>
                  <a:pt x="43624" y="60096"/>
                </a:cubicBezTo>
                <a:cubicBezTo>
                  <a:pt x="46226" y="58132"/>
                  <a:pt x="49908" y="58672"/>
                  <a:pt x="51872" y="61274"/>
                </a:cubicBezTo>
                <a:lnTo>
                  <a:pt x="58500" y="70112"/>
                </a:lnTo>
                <a:lnTo>
                  <a:pt x="73573" y="45980"/>
                </a:lnTo>
                <a:cubicBezTo>
                  <a:pt x="75292" y="43231"/>
                  <a:pt x="78925" y="42372"/>
                  <a:pt x="81699" y="44114"/>
                </a:cubicBezTo>
                <a:cubicBezTo>
                  <a:pt x="84473" y="45857"/>
                  <a:pt x="85308" y="49466"/>
                  <a:pt x="83565" y="5224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3" name="Text 71">
            <a:extLst>
              <a:ext uri="{FF2B5EF4-FFF2-40B4-BE49-F238E27FC236}">
                <a16:creationId xmlns:a16="http://schemas.microsoft.com/office/drawing/2014/main" id="{BBF702D6-7669-2171-46DA-0419330A96D7}"/>
              </a:ext>
            </a:extLst>
          </p:cNvPr>
          <p:cNvSpPr/>
          <p:nvPr/>
        </p:nvSpPr>
        <p:spPr>
          <a:xfrm>
            <a:off x="6559298" y="6179050"/>
            <a:ext cx="3330804" cy="17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90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账号安全：</a:t>
            </a:r>
            <a:r>
              <a:rPr lang="en-US" sz="99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建议管理员定期修改登录密码并妥善保管账号。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85975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9116" y="359116"/>
            <a:ext cx="11545591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kern="0" spc="57" dirty="0">
                <a:solidFill>
                  <a:srgbClr val="A98C7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ADMIN FUNCTIONS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9116" y="646409"/>
            <a:ext cx="11635370" cy="3591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45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管理员功能与权限控制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9116" y="1113261"/>
            <a:ext cx="861879" cy="35912"/>
          </a:xfrm>
          <a:custGeom>
            <a:avLst/>
            <a:gdLst/>
            <a:ahLst/>
            <a:cxnLst/>
            <a:rect l="l" t="t" r="r" b="b"/>
            <a:pathLst>
              <a:path w="861879" h="35912">
                <a:moveTo>
                  <a:pt x="0" y="0"/>
                </a:moveTo>
                <a:lnTo>
                  <a:pt x="861879" y="0"/>
                </a:lnTo>
                <a:lnTo>
                  <a:pt x="861879" y="35912"/>
                </a:lnTo>
                <a:lnTo>
                  <a:pt x="0" y="35912"/>
                </a:lnTo>
                <a:lnTo>
                  <a:pt x="0" y="0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323204" y="1356414"/>
            <a:ext cx="5629149" cy="2208566"/>
          </a:xfrm>
          <a:custGeom>
            <a:avLst/>
            <a:gdLst/>
            <a:ahLst/>
            <a:cxnLst/>
            <a:rect l="l" t="t" r="r" b="b"/>
            <a:pathLst>
              <a:path w="5629149" h="2208566">
                <a:moveTo>
                  <a:pt x="35912" y="0"/>
                </a:moveTo>
                <a:lnTo>
                  <a:pt x="5557326" y="0"/>
                </a:lnTo>
                <a:cubicBezTo>
                  <a:pt x="5596993" y="0"/>
                  <a:pt x="5629149" y="32156"/>
                  <a:pt x="5629149" y="71823"/>
                </a:cubicBezTo>
                <a:lnTo>
                  <a:pt x="5629149" y="2136743"/>
                </a:lnTo>
                <a:cubicBezTo>
                  <a:pt x="5629149" y="2176409"/>
                  <a:pt x="5596993" y="2208566"/>
                  <a:pt x="5557326" y="2208566"/>
                </a:cubicBezTo>
                <a:lnTo>
                  <a:pt x="35912" y="2208566"/>
                </a:lnTo>
                <a:cubicBezTo>
                  <a:pt x="16078" y="2208566"/>
                  <a:pt x="0" y="2192487"/>
                  <a:pt x="0" y="2172654"/>
                </a:cubicBezTo>
                <a:lnTo>
                  <a:pt x="0" y="35912"/>
                </a:lnTo>
                <a:cubicBezTo>
                  <a:pt x="0" y="16091"/>
                  <a:pt x="16091" y="0"/>
                  <a:pt x="3591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3867" dist="3591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77072" y="1328730"/>
            <a:ext cx="35912" cy="2208566"/>
          </a:xfrm>
          <a:custGeom>
            <a:avLst/>
            <a:gdLst/>
            <a:ahLst/>
            <a:cxnLst/>
            <a:rect l="l" t="t" r="r" b="b"/>
            <a:pathLst>
              <a:path w="35912" h="2208566">
                <a:moveTo>
                  <a:pt x="35912" y="0"/>
                </a:moveTo>
                <a:lnTo>
                  <a:pt x="35912" y="0"/>
                </a:lnTo>
                <a:lnTo>
                  <a:pt x="35912" y="2208566"/>
                </a:lnTo>
                <a:lnTo>
                  <a:pt x="35912" y="2208566"/>
                </a:lnTo>
                <a:cubicBezTo>
                  <a:pt x="16078" y="2208566"/>
                  <a:pt x="0" y="2192487"/>
                  <a:pt x="0" y="2172654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763122" y="1472377"/>
            <a:ext cx="5189231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77072" y="3642791"/>
            <a:ext cx="5629149" cy="1966162"/>
          </a:xfrm>
          <a:custGeom>
            <a:avLst/>
            <a:gdLst/>
            <a:ahLst/>
            <a:cxnLst/>
            <a:rect l="l" t="t" r="r" b="b"/>
            <a:pathLst>
              <a:path w="5629149" h="1966162">
                <a:moveTo>
                  <a:pt x="35912" y="0"/>
                </a:moveTo>
                <a:lnTo>
                  <a:pt x="5557325" y="0"/>
                </a:lnTo>
                <a:cubicBezTo>
                  <a:pt x="5596992" y="0"/>
                  <a:pt x="5629149" y="32157"/>
                  <a:pt x="5629149" y="71824"/>
                </a:cubicBezTo>
                <a:lnTo>
                  <a:pt x="5629149" y="1894338"/>
                </a:lnTo>
                <a:cubicBezTo>
                  <a:pt x="5629149" y="1934005"/>
                  <a:pt x="5596992" y="1966162"/>
                  <a:pt x="5557325" y="1966162"/>
                </a:cubicBezTo>
                <a:lnTo>
                  <a:pt x="35912" y="1966162"/>
                </a:lnTo>
                <a:cubicBezTo>
                  <a:pt x="16078" y="1966162"/>
                  <a:pt x="0" y="1950084"/>
                  <a:pt x="0" y="1930250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3867" dist="3591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377072" y="3642791"/>
            <a:ext cx="35912" cy="1966162"/>
          </a:xfrm>
          <a:custGeom>
            <a:avLst/>
            <a:gdLst/>
            <a:ahLst/>
            <a:cxnLst/>
            <a:rect l="l" t="t" r="r" b="b"/>
            <a:pathLst>
              <a:path w="35912" h="1966162">
                <a:moveTo>
                  <a:pt x="35912" y="0"/>
                </a:moveTo>
                <a:lnTo>
                  <a:pt x="35912" y="0"/>
                </a:lnTo>
                <a:lnTo>
                  <a:pt x="35912" y="1966162"/>
                </a:lnTo>
                <a:lnTo>
                  <a:pt x="35912" y="1966162"/>
                </a:lnTo>
                <a:cubicBezTo>
                  <a:pt x="16078" y="1966162"/>
                  <a:pt x="0" y="1950084"/>
                  <a:pt x="0" y="1930250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6554809" y="1472377"/>
            <a:ext cx="5225143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6186714" y="5169035"/>
            <a:ext cx="5647105" cy="35912"/>
          </a:xfrm>
          <a:custGeom>
            <a:avLst/>
            <a:gdLst/>
            <a:ahLst/>
            <a:cxnLst/>
            <a:rect l="l" t="t" r="r" b="b"/>
            <a:pathLst>
              <a:path w="5647105" h="35912">
                <a:moveTo>
                  <a:pt x="35912" y="0"/>
                </a:moveTo>
                <a:lnTo>
                  <a:pt x="5611193" y="0"/>
                </a:lnTo>
                <a:cubicBezTo>
                  <a:pt x="5631026" y="0"/>
                  <a:pt x="5647105" y="16078"/>
                  <a:pt x="5647105" y="35912"/>
                </a:cubicBezTo>
                <a:lnTo>
                  <a:pt x="5647105" y="35912"/>
                </a:lnTo>
                <a:lnTo>
                  <a:pt x="0" y="35912"/>
                </a:ln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EFCDB490-3980-DF4B-BA41-78928356E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7" y="1226984"/>
            <a:ext cx="5740461" cy="2415807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56D174E8-C0A8-2445-5ADE-8AEA2B997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40" y="3772221"/>
            <a:ext cx="8384236" cy="256637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35E9C-8A88-9A33-390A-69EA584B8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111C422-BAD4-4848-A998-8528A6A89809}"/>
              </a:ext>
            </a:extLst>
          </p:cNvPr>
          <p:cNvSpPr/>
          <p:nvPr/>
        </p:nvSpPr>
        <p:spPr>
          <a:xfrm>
            <a:off x="359116" y="359116"/>
            <a:ext cx="11545591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kern="0" spc="57" dirty="0">
                <a:solidFill>
                  <a:srgbClr val="A98C7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ADMIN FUNCTIONS</a:t>
            </a: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A5979B6-DF68-81EA-AFA9-92FBD4D835A3}"/>
              </a:ext>
            </a:extLst>
          </p:cNvPr>
          <p:cNvSpPr/>
          <p:nvPr/>
        </p:nvSpPr>
        <p:spPr>
          <a:xfrm>
            <a:off x="359116" y="646409"/>
            <a:ext cx="11635370" cy="3591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45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管理员功能与权限控制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BE16DF8C-E123-FC12-6C97-83E01FE99D5E}"/>
              </a:ext>
            </a:extLst>
          </p:cNvPr>
          <p:cNvSpPr/>
          <p:nvPr/>
        </p:nvSpPr>
        <p:spPr>
          <a:xfrm>
            <a:off x="359116" y="1113261"/>
            <a:ext cx="861879" cy="35912"/>
          </a:xfrm>
          <a:custGeom>
            <a:avLst/>
            <a:gdLst/>
            <a:ahLst/>
            <a:cxnLst/>
            <a:rect l="l" t="t" r="r" b="b"/>
            <a:pathLst>
              <a:path w="861879" h="35912">
                <a:moveTo>
                  <a:pt x="0" y="0"/>
                </a:moveTo>
                <a:lnTo>
                  <a:pt x="861879" y="0"/>
                </a:lnTo>
                <a:lnTo>
                  <a:pt x="861879" y="35912"/>
                </a:lnTo>
                <a:lnTo>
                  <a:pt x="0" y="35912"/>
                </a:lnTo>
                <a:lnTo>
                  <a:pt x="0" y="0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B06D4F8-F0F2-7CFE-7A87-6CDE6C33D0DE}"/>
              </a:ext>
            </a:extLst>
          </p:cNvPr>
          <p:cNvSpPr/>
          <p:nvPr/>
        </p:nvSpPr>
        <p:spPr>
          <a:xfrm>
            <a:off x="377072" y="1328730"/>
            <a:ext cx="35912" cy="2208566"/>
          </a:xfrm>
          <a:custGeom>
            <a:avLst/>
            <a:gdLst/>
            <a:ahLst/>
            <a:cxnLst/>
            <a:rect l="l" t="t" r="r" b="b"/>
            <a:pathLst>
              <a:path w="35912" h="2208566">
                <a:moveTo>
                  <a:pt x="35912" y="0"/>
                </a:moveTo>
                <a:lnTo>
                  <a:pt x="35912" y="0"/>
                </a:lnTo>
                <a:lnTo>
                  <a:pt x="35912" y="2208566"/>
                </a:lnTo>
                <a:lnTo>
                  <a:pt x="35912" y="2208566"/>
                </a:lnTo>
                <a:cubicBezTo>
                  <a:pt x="16078" y="2208566"/>
                  <a:pt x="0" y="2192487"/>
                  <a:pt x="0" y="2172654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68D7E16C-68B3-FE48-2274-A3DEC525AA7B}"/>
              </a:ext>
            </a:extLst>
          </p:cNvPr>
          <p:cNvSpPr/>
          <p:nvPr/>
        </p:nvSpPr>
        <p:spPr>
          <a:xfrm>
            <a:off x="763122" y="1472377"/>
            <a:ext cx="5189231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0173B9D0-0892-1D0C-8220-4E1DC6919AEB}"/>
              </a:ext>
            </a:extLst>
          </p:cNvPr>
          <p:cNvSpPr/>
          <p:nvPr/>
        </p:nvSpPr>
        <p:spPr>
          <a:xfrm>
            <a:off x="377072" y="3642791"/>
            <a:ext cx="35912" cy="1966162"/>
          </a:xfrm>
          <a:custGeom>
            <a:avLst/>
            <a:gdLst/>
            <a:ahLst/>
            <a:cxnLst/>
            <a:rect l="l" t="t" r="r" b="b"/>
            <a:pathLst>
              <a:path w="35912" h="1966162">
                <a:moveTo>
                  <a:pt x="35912" y="0"/>
                </a:moveTo>
                <a:lnTo>
                  <a:pt x="35912" y="0"/>
                </a:lnTo>
                <a:lnTo>
                  <a:pt x="35912" y="1966162"/>
                </a:lnTo>
                <a:lnTo>
                  <a:pt x="35912" y="1966162"/>
                </a:lnTo>
                <a:cubicBezTo>
                  <a:pt x="16078" y="1966162"/>
                  <a:pt x="0" y="1950084"/>
                  <a:pt x="0" y="1930250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71150814-5DFE-B42C-82A5-1826A65911E0}"/>
              </a:ext>
            </a:extLst>
          </p:cNvPr>
          <p:cNvSpPr/>
          <p:nvPr/>
        </p:nvSpPr>
        <p:spPr>
          <a:xfrm>
            <a:off x="6554809" y="1472377"/>
            <a:ext cx="5225143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65" name="Shape 63">
            <a:extLst>
              <a:ext uri="{FF2B5EF4-FFF2-40B4-BE49-F238E27FC236}">
                <a16:creationId xmlns:a16="http://schemas.microsoft.com/office/drawing/2014/main" id="{034F344E-C155-21F5-767D-9D936521104B}"/>
              </a:ext>
            </a:extLst>
          </p:cNvPr>
          <p:cNvSpPr/>
          <p:nvPr/>
        </p:nvSpPr>
        <p:spPr>
          <a:xfrm>
            <a:off x="6186714" y="5169035"/>
            <a:ext cx="5647105" cy="35912"/>
          </a:xfrm>
          <a:custGeom>
            <a:avLst/>
            <a:gdLst/>
            <a:ahLst/>
            <a:cxnLst/>
            <a:rect l="l" t="t" r="r" b="b"/>
            <a:pathLst>
              <a:path w="5647105" h="35912">
                <a:moveTo>
                  <a:pt x="35912" y="0"/>
                </a:moveTo>
                <a:lnTo>
                  <a:pt x="5611193" y="0"/>
                </a:lnTo>
                <a:cubicBezTo>
                  <a:pt x="5631026" y="0"/>
                  <a:pt x="5647105" y="16078"/>
                  <a:pt x="5647105" y="35912"/>
                </a:cubicBezTo>
                <a:lnTo>
                  <a:pt x="5647105" y="35912"/>
                </a:lnTo>
                <a:lnTo>
                  <a:pt x="0" y="35912"/>
                </a:ln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D31A717-B2DB-C219-0465-7AE40291E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22" y="1568470"/>
            <a:ext cx="4109974" cy="39376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380524-D916-A471-CA88-B52483AF6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814" y="1313261"/>
            <a:ext cx="6694671" cy="28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236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0AE3F-6AAC-5F7A-FBA4-10303CEB8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5C6F68A-DF10-D44A-CE62-C982AF47D519}"/>
              </a:ext>
            </a:extLst>
          </p:cNvPr>
          <p:cNvSpPr/>
          <p:nvPr/>
        </p:nvSpPr>
        <p:spPr>
          <a:xfrm>
            <a:off x="359116" y="359116"/>
            <a:ext cx="11545591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kern="0" spc="57" dirty="0">
                <a:solidFill>
                  <a:srgbClr val="A98C7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ADMIN FUNCTIONS</a:t>
            </a: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4D298B7-C961-D62E-29BF-932CE80F813E}"/>
              </a:ext>
            </a:extLst>
          </p:cNvPr>
          <p:cNvSpPr/>
          <p:nvPr/>
        </p:nvSpPr>
        <p:spPr>
          <a:xfrm>
            <a:off x="359116" y="646409"/>
            <a:ext cx="11635370" cy="3591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45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管理员功能与权限控制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D7E5B6F9-3C4B-6C98-E33F-A6E4E2297B8B}"/>
              </a:ext>
            </a:extLst>
          </p:cNvPr>
          <p:cNvSpPr/>
          <p:nvPr/>
        </p:nvSpPr>
        <p:spPr>
          <a:xfrm>
            <a:off x="359116" y="1113261"/>
            <a:ext cx="861879" cy="35912"/>
          </a:xfrm>
          <a:custGeom>
            <a:avLst/>
            <a:gdLst/>
            <a:ahLst/>
            <a:cxnLst/>
            <a:rect l="l" t="t" r="r" b="b"/>
            <a:pathLst>
              <a:path w="861879" h="35912">
                <a:moveTo>
                  <a:pt x="0" y="0"/>
                </a:moveTo>
                <a:lnTo>
                  <a:pt x="861879" y="0"/>
                </a:lnTo>
                <a:lnTo>
                  <a:pt x="861879" y="35912"/>
                </a:lnTo>
                <a:lnTo>
                  <a:pt x="0" y="35912"/>
                </a:lnTo>
                <a:lnTo>
                  <a:pt x="0" y="0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90622F28-1902-5612-3B5B-10713624A252}"/>
              </a:ext>
            </a:extLst>
          </p:cNvPr>
          <p:cNvSpPr/>
          <p:nvPr/>
        </p:nvSpPr>
        <p:spPr>
          <a:xfrm>
            <a:off x="377072" y="1328730"/>
            <a:ext cx="35912" cy="2208566"/>
          </a:xfrm>
          <a:custGeom>
            <a:avLst/>
            <a:gdLst/>
            <a:ahLst/>
            <a:cxnLst/>
            <a:rect l="l" t="t" r="r" b="b"/>
            <a:pathLst>
              <a:path w="35912" h="2208566">
                <a:moveTo>
                  <a:pt x="35912" y="0"/>
                </a:moveTo>
                <a:lnTo>
                  <a:pt x="35912" y="0"/>
                </a:lnTo>
                <a:lnTo>
                  <a:pt x="35912" y="2208566"/>
                </a:lnTo>
                <a:lnTo>
                  <a:pt x="35912" y="2208566"/>
                </a:lnTo>
                <a:cubicBezTo>
                  <a:pt x="16078" y="2208566"/>
                  <a:pt x="0" y="2192487"/>
                  <a:pt x="0" y="2172654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01B29CE7-D7AE-9223-FD07-949E443FD374}"/>
              </a:ext>
            </a:extLst>
          </p:cNvPr>
          <p:cNvSpPr/>
          <p:nvPr/>
        </p:nvSpPr>
        <p:spPr>
          <a:xfrm>
            <a:off x="763122" y="1472377"/>
            <a:ext cx="5189231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BB29892E-9416-A2BF-CAA1-A67E7CC778E1}"/>
              </a:ext>
            </a:extLst>
          </p:cNvPr>
          <p:cNvSpPr/>
          <p:nvPr/>
        </p:nvSpPr>
        <p:spPr>
          <a:xfrm>
            <a:off x="377072" y="3642791"/>
            <a:ext cx="35912" cy="1966162"/>
          </a:xfrm>
          <a:custGeom>
            <a:avLst/>
            <a:gdLst/>
            <a:ahLst/>
            <a:cxnLst/>
            <a:rect l="l" t="t" r="r" b="b"/>
            <a:pathLst>
              <a:path w="35912" h="1966162">
                <a:moveTo>
                  <a:pt x="35912" y="0"/>
                </a:moveTo>
                <a:lnTo>
                  <a:pt x="35912" y="0"/>
                </a:lnTo>
                <a:lnTo>
                  <a:pt x="35912" y="1966162"/>
                </a:lnTo>
                <a:lnTo>
                  <a:pt x="35912" y="1966162"/>
                </a:lnTo>
                <a:cubicBezTo>
                  <a:pt x="16078" y="1966162"/>
                  <a:pt x="0" y="1950084"/>
                  <a:pt x="0" y="1930250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31874D74-C433-7151-149F-FA0531E640E8}"/>
              </a:ext>
            </a:extLst>
          </p:cNvPr>
          <p:cNvSpPr/>
          <p:nvPr/>
        </p:nvSpPr>
        <p:spPr>
          <a:xfrm>
            <a:off x="6554809" y="1472377"/>
            <a:ext cx="5225143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65" name="Shape 63">
            <a:extLst>
              <a:ext uri="{FF2B5EF4-FFF2-40B4-BE49-F238E27FC236}">
                <a16:creationId xmlns:a16="http://schemas.microsoft.com/office/drawing/2014/main" id="{CBA3E354-8CF6-0774-0388-DCB76F9B1146}"/>
              </a:ext>
            </a:extLst>
          </p:cNvPr>
          <p:cNvSpPr/>
          <p:nvPr/>
        </p:nvSpPr>
        <p:spPr>
          <a:xfrm>
            <a:off x="6186714" y="5169035"/>
            <a:ext cx="5647105" cy="35912"/>
          </a:xfrm>
          <a:custGeom>
            <a:avLst/>
            <a:gdLst/>
            <a:ahLst/>
            <a:cxnLst/>
            <a:rect l="l" t="t" r="r" b="b"/>
            <a:pathLst>
              <a:path w="5647105" h="35912">
                <a:moveTo>
                  <a:pt x="35912" y="0"/>
                </a:moveTo>
                <a:lnTo>
                  <a:pt x="5611193" y="0"/>
                </a:lnTo>
                <a:cubicBezTo>
                  <a:pt x="5631026" y="0"/>
                  <a:pt x="5647105" y="16078"/>
                  <a:pt x="5647105" y="35912"/>
                </a:cubicBezTo>
                <a:lnTo>
                  <a:pt x="5647105" y="35912"/>
                </a:lnTo>
                <a:lnTo>
                  <a:pt x="0" y="35912"/>
                </a:ln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930609-3506-7D23-E9D4-E378CF27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43" y="1180123"/>
            <a:ext cx="3683588" cy="48779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51B6CB6-5EAE-BA41-E27F-38B4521D0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744" y="1268576"/>
            <a:ext cx="6856854" cy="335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5115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files.in5.cn/767b749d61cf1ed3887bc5624d7a259575b38ab5.jpg!300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2">
                  <a:alpha val="95000"/>
                </a:srgbClr>
              </a:gs>
              <a:gs pos="60000">
                <a:srgbClr val="F8F6F2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304800" y="1514475"/>
            <a:ext cx="1428750" cy="419100"/>
          </a:xfrm>
          <a:custGeom>
            <a:avLst/>
            <a:gdLst/>
            <a:ahLst/>
            <a:cxnLst/>
            <a:rect l="l" t="t" r="r" b="b"/>
            <a:pathLst>
              <a:path w="1428750" h="419100">
                <a:moveTo>
                  <a:pt x="38100" y="0"/>
                </a:moveTo>
                <a:lnTo>
                  <a:pt x="1390650" y="0"/>
                </a:lnTo>
                <a:cubicBezTo>
                  <a:pt x="1411692" y="0"/>
                  <a:pt x="1428750" y="17058"/>
                  <a:pt x="1428750" y="38100"/>
                </a:cubicBezTo>
                <a:lnTo>
                  <a:pt x="1428750" y="381000"/>
                </a:lnTo>
                <a:cubicBezTo>
                  <a:pt x="1428750" y="402042"/>
                  <a:pt x="1411692" y="419100"/>
                  <a:pt x="1390650" y="419100"/>
                </a:cubicBezTo>
                <a:lnTo>
                  <a:pt x="38100" y="419100"/>
                </a:lnTo>
                <a:cubicBezTo>
                  <a:pt x="17058" y="419100"/>
                  <a:pt x="0" y="402042"/>
                  <a:pt x="0" y="381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495300" y="1590675"/>
            <a:ext cx="1133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kern="0" spc="68" dirty="0">
                <a:solidFill>
                  <a:srgbClr val="EAE8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04800" y="2238375"/>
            <a:ext cx="33147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技术创新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亮点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04800" y="425767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304800" y="4600575"/>
            <a:ext cx="3086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2C3A47">
                    <a:alpha val="85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人脸识别功能、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2C3A47">
                    <a:alpha val="85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扫脸快速还书、安全管理设计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9138" y="483354"/>
            <a:ext cx="11581552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kern="0" spc="53" dirty="0">
                <a:solidFill>
                  <a:srgbClr val="A98C7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TECHNOLOGY INNOVATION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9138" y="754664"/>
            <a:ext cx="11666337" cy="33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03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人脸识别与快速还书功能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9138" y="1195543"/>
            <a:ext cx="813930" cy="33914"/>
          </a:xfrm>
          <a:custGeom>
            <a:avLst/>
            <a:gdLst/>
            <a:ahLst/>
            <a:cxnLst/>
            <a:rect l="l" t="t" r="r" b="b"/>
            <a:pathLst>
              <a:path w="813930" h="33914">
                <a:moveTo>
                  <a:pt x="0" y="0"/>
                </a:moveTo>
                <a:lnTo>
                  <a:pt x="813930" y="0"/>
                </a:lnTo>
                <a:lnTo>
                  <a:pt x="813930" y="33914"/>
                </a:lnTo>
                <a:lnTo>
                  <a:pt x="0" y="33914"/>
                </a:lnTo>
                <a:lnTo>
                  <a:pt x="0" y="0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356095" y="1399026"/>
            <a:ext cx="5638164" cy="3399855"/>
          </a:xfrm>
          <a:custGeom>
            <a:avLst/>
            <a:gdLst/>
            <a:ahLst/>
            <a:cxnLst/>
            <a:rect l="l" t="t" r="r" b="b"/>
            <a:pathLst>
              <a:path w="5638164" h="3399855">
                <a:moveTo>
                  <a:pt x="33914" y="0"/>
                </a:moveTo>
                <a:lnTo>
                  <a:pt x="5570337" y="0"/>
                </a:lnTo>
                <a:cubicBezTo>
                  <a:pt x="5607797" y="0"/>
                  <a:pt x="5638164" y="30367"/>
                  <a:pt x="5638164" y="67827"/>
                </a:cubicBezTo>
                <a:lnTo>
                  <a:pt x="5638164" y="3332028"/>
                </a:lnTo>
                <a:cubicBezTo>
                  <a:pt x="5638164" y="3369488"/>
                  <a:pt x="5607797" y="3399855"/>
                  <a:pt x="5570337" y="3399855"/>
                </a:cubicBezTo>
                <a:lnTo>
                  <a:pt x="33914" y="3399855"/>
                </a:lnTo>
                <a:cubicBezTo>
                  <a:pt x="15184" y="3399855"/>
                  <a:pt x="0" y="3384672"/>
                  <a:pt x="0" y="3365942"/>
                </a:cubicBezTo>
                <a:lnTo>
                  <a:pt x="0" y="33914"/>
                </a:lnTo>
                <a:cubicBezTo>
                  <a:pt x="0" y="15184"/>
                  <a:pt x="15184" y="0"/>
                  <a:pt x="3391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0871" dist="3391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56095" y="1399026"/>
            <a:ext cx="33914" cy="3399855"/>
          </a:xfrm>
          <a:custGeom>
            <a:avLst/>
            <a:gdLst/>
            <a:ahLst/>
            <a:cxnLst/>
            <a:rect l="l" t="t" r="r" b="b"/>
            <a:pathLst>
              <a:path w="33914" h="3399855">
                <a:moveTo>
                  <a:pt x="33914" y="0"/>
                </a:moveTo>
                <a:lnTo>
                  <a:pt x="33914" y="0"/>
                </a:lnTo>
                <a:lnTo>
                  <a:pt x="33914" y="3399855"/>
                </a:lnTo>
                <a:lnTo>
                  <a:pt x="33914" y="3399855"/>
                </a:lnTo>
                <a:cubicBezTo>
                  <a:pt x="15184" y="3399855"/>
                  <a:pt x="0" y="3384672"/>
                  <a:pt x="0" y="3365942"/>
                </a:cubicBezTo>
                <a:lnTo>
                  <a:pt x="0" y="33914"/>
                </a:lnTo>
                <a:cubicBezTo>
                  <a:pt x="0" y="15184"/>
                  <a:pt x="15184" y="0"/>
                  <a:pt x="33914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42620" y="1568595"/>
            <a:ext cx="406965" cy="406965"/>
          </a:xfrm>
          <a:custGeom>
            <a:avLst/>
            <a:gdLst/>
            <a:ahLst/>
            <a:cxnLst/>
            <a:rect l="l" t="t" r="r" b="b"/>
            <a:pathLst>
              <a:path w="406965" h="406965">
                <a:moveTo>
                  <a:pt x="203483" y="0"/>
                </a:moveTo>
                <a:lnTo>
                  <a:pt x="203483" y="0"/>
                </a:lnTo>
                <a:cubicBezTo>
                  <a:pt x="315863" y="0"/>
                  <a:pt x="406965" y="91102"/>
                  <a:pt x="406965" y="203483"/>
                </a:cubicBezTo>
                <a:lnTo>
                  <a:pt x="406965" y="203483"/>
                </a:lnTo>
                <a:cubicBezTo>
                  <a:pt x="406965" y="315863"/>
                  <a:pt x="315863" y="406965"/>
                  <a:pt x="203483" y="406965"/>
                </a:cubicBezTo>
                <a:lnTo>
                  <a:pt x="203483" y="406965"/>
                </a:lnTo>
                <a:cubicBezTo>
                  <a:pt x="91102" y="406965"/>
                  <a:pt x="0" y="315863"/>
                  <a:pt x="0" y="203483"/>
                </a:cubicBezTo>
                <a:lnTo>
                  <a:pt x="0" y="203483"/>
                </a:lnTo>
                <a:cubicBezTo>
                  <a:pt x="0" y="91102"/>
                  <a:pt x="91102" y="0"/>
                  <a:pt x="203483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44362" y="1670336"/>
            <a:ext cx="203483" cy="203483"/>
          </a:xfrm>
          <a:custGeom>
            <a:avLst/>
            <a:gdLst/>
            <a:ahLst/>
            <a:cxnLst/>
            <a:rect l="l" t="t" r="r" b="b"/>
            <a:pathLst>
              <a:path w="203483" h="203483">
                <a:moveTo>
                  <a:pt x="101741" y="203483"/>
                </a:moveTo>
                <a:cubicBezTo>
                  <a:pt x="157894" y="203483"/>
                  <a:pt x="203483" y="157894"/>
                  <a:pt x="203483" y="101741"/>
                </a:cubicBezTo>
                <a:cubicBezTo>
                  <a:pt x="203483" y="45589"/>
                  <a:pt x="157894" y="0"/>
                  <a:pt x="101741" y="0"/>
                </a:cubicBezTo>
                <a:cubicBezTo>
                  <a:pt x="45589" y="0"/>
                  <a:pt x="0" y="45589"/>
                  <a:pt x="0" y="101741"/>
                </a:cubicBezTo>
                <a:cubicBezTo>
                  <a:pt x="0" y="157894"/>
                  <a:pt x="45589" y="203483"/>
                  <a:pt x="101741" y="203483"/>
                </a:cubicBezTo>
                <a:close/>
                <a:moveTo>
                  <a:pt x="65734" y="127932"/>
                </a:moveTo>
                <a:cubicBezTo>
                  <a:pt x="73842" y="139060"/>
                  <a:pt x="86957" y="146253"/>
                  <a:pt x="101741" y="146253"/>
                </a:cubicBezTo>
                <a:cubicBezTo>
                  <a:pt x="116526" y="146253"/>
                  <a:pt x="129641" y="139060"/>
                  <a:pt x="137748" y="127932"/>
                </a:cubicBezTo>
                <a:cubicBezTo>
                  <a:pt x="140848" y="123679"/>
                  <a:pt x="146810" y="122725"/>
                  <a:pt x="151062" y="125825"/>
                </a:cubicBezTo>
                <a:cubicBezTo>
                  <a:pt x="155314" y="128925"/>
                  <a:pt x="156268" y="134887"/>
                  <a:pt x="153168" y="139139"/>
                </a:cubicBezTo>
                <a:cubicBezTo>
                  <a:pt x="141603" y="154997"/>
                  <a:pt x="122884" y="165330"/>
                  <a:pt x="101741" y="165330"/>
                </a:cubicBezTo>
                <a:cubicBezTo>
                  <a:pt x="80598" y="165330"/>
                  <a:pt x="61879" y="154997"/>
                  <a:pt x="50314" y="139139"/>
                </a:cubicBezTo>
                <a:cubicBezTo>
                  <a:pt x="47214" y="134887"/>
                  <a:pt x="48168" y="128925"/>
                  <a:pt x="52421" y="125825"/>
                </a:cubicBezTo>
                <a:cubicBezTo>
                  <a:pt x="56673" y="122725"/>
                  <a:pt x="62634" y="123679"/>
                  <a:pt x="65734" y="127932"/>
                </a:cubicBezTo>
                <a:close/>
                <a:moveTo>
                  <a:pt x="57229" y="82665"/>
                </a:moveTo>
                <a:cubicBezTo>
                  <a:pt x="57229" y="75646"/>
                  <a:pt x="62928" y="69947"/>
                  <a:pt x="69947" y="69947"/>
                </a:cubicBezTo>
                <a:cubicBezTo>
                  <a:pt x="76966" y="69947"/>
                  <a:pt x="82665" y="75646"/>
                  <a:pt x="82665" y="82665"/>
                </a:cubicBezTo>
                <a:cubicBezTo>
                  <a:pt x="82665" y="89684"/>
                  <a:pt x="76966" y="95382"/>
                  <a:pt x="69947" y="95382"/>
                </a:cubicBezTo>
                <a:cubicBezTo>
                  <a:pt x="62928" y="95382"/>
                  <a:pt x="57229" y="89684"/>
                  <a:pt x="57229" y="82665"/>
                </a:cubicBezTo>
                <a:close/>
                <a:moveTo>
                  <a:pt x="133535" y="69947"/>
                </a:moveTo>
                <a:cubicBezTo>
                  <a:pt x="140555" y="69947"/>
                  <a:pt x="146253" y="75646"/>
                  <a:pt x="146253" y="82665"/>
                </a:cubicBezTo>
                <a:cubicBezTo>
                  <a:pt x="146253" y="89684"/>
                  <a:pt x="140555" y="95382"/>
                  <a:pt x="133535" y="95382"/>
                </a:cubicBezTo>
                <a:cubicBezTo>
                  <a:pt x="126516" y="95382"/>
                  <a:pt x="120818" y="89684"/>
                  <a:pt x="120818" y="82665"/>
                </a:cubicBezTo>
                <a:cubicBezTo>
                  <a:pt x="120818" y="75646"/>
                  <a:pt x="126516" y="69947"/>
                  <a:pt x="133535" y="6994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1327" y="1636422"/>
            <a:ext cx="1729602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2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人脸识别登录功能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2620" y="2111215"/>
            <a:ext cx="5349897" cy="220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8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在用户名密码登录基础上，新增</a:t>
            </a:r>
            <a:r>
              <a:rPr lang="en-US" sz="1068" b="1" dirty="0">
                <a:solidFill>
                  <a:srgbClr val="3A506B"/>
                </a:solidFill>
                <a:highlight>
                  <a:srgbClr val="6C839A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人脸识别登录 </a:t>
            </a:r>
            <a:r>
              <a:rPr lang="en-US" sz="1068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功能，提升登录效率与便捷性。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42620" y="2433396"/>
            <a:ext cx="5282070" cy="1492206"/>
          </a:xfrm>
          <a:custGeom>
            <a:avLst/>
            <a:gdLst/>
            <a:ahLst/>
            <a:cxnLst/>
            <a:rect l="l" t="t" r="r" b="b"/>
            <a:pathLst>
              <a:path w="5282070" h="1492206">
                <a:moveTo>
                  <a:pt x="67821" y="0"/>
                </a:moveTo>
                <a:lnTo>
                  <a:pt x="5214249" y="0"/>
                </a:lnTo>
                <a:cubicBezTo>
                  <a:pt x="5251705" y="0"/>
                  <a:pt x="5282070" y="30364"/>
                  <a:pt x="5282070" y="67821"/>
                </a:cubicBezTo>
                <a:lnTo>
                  <a:pt x="5282070" y="1424385"/>
                </a:lnTo>
                <a:cubicBezTo>
                  <a:pt x="5282070" y="1461841"/>
                  <a:pt x="5251705" y="1492206"/>
                  <a:pt x="5214249" y="1492206"/>
                </a:cubicBezTo>
                <a:lnTo>
                  <a:pt x="67821" y="1492206"/>
                </a:lnTo>
                <a:cubicBezTo>
                  <a:pt x="30364" y="1492206"/>
                  <a:pt x="0" y="1461841"/>
                  <a:pt x="0" y="1424385"/>
                </a:cubicBezTo>
                <a:lnTo>
                  <a:pt x="0" y="67821"/>
                </a:lnTo>
                <a:cubicBezTo>
                  <a:pt x="0" y="30389"/>
                  <a:pt x="30389" y="0"/>
                  <a:pt x="67821" y="0"/>
                </a:cubicBezTo>
                <a:close/>
              </a:path>
            </a:pathLst>
          </a:custGeom>
          <a:solidFill>
            <a:srgbClr val="6C839A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644362" y="2569051"/>
            <a:ext cx="169569" cy="135655"/>
          </a:xfrm>
          <a:custGeom>
            <a:avLst/>
            <a:gdLst/>
            <a:ahLst/>
            <a:cxnLst/>
            <a:rect l="l" t="t" r="r" b="b"/>
            <a:pathLst>
              <a:path w="169569" h="135655">
                <a:moveTo>
                  <a:pt x="110193" y="55772"/>
                </a:moveTo>
                <a:cubicBezTo>
                  <a:pt x="113426" y="54898"/>
                  <a:pt x="116817" y="56435"/>
                  <a:pt x="118274" y="59429"/>
                </a:cubicBezTo>
                <a:lnTo>
                  <a:pt x="123202" y="69391"/>
                </a:lnTo>
                <a:cubicBezTo>
                  <a:pt x="125931" y="69762"/>
                  <a:pt x="128607" y="70504"/>
                  <a:pt x="131124" y="71537"/>
                </a:cubicBezTo>
                <a:lnTo>
                  <a:pt x="140398" y="65363"/>
                </a:lnTo>
                <a:cubicBezTo>
                  <a:pt x="143180" y="63509"/>
                  <a:pt x="146863" y="63880"/>
                  <a:pt x="149221" y="66238"/>
                </a:cubicBezTo>
                <a:lnTo>
                  <a:pt x="154308" y="71325"/>
                </a:lnTo>
                <a:cubicBezTo>
                  <a:pt x="156666" y="73683"/>
                  <a:pt x="157037" y="77392"/>
                  <a:pt x="155182" y="80148"/>
                </a:cubicBezTo>
                <a:lnTo>
                  <a:pt x="149009" y="89395"/>
                </a:lnTo>
                <a:cubicBezTo>
                  <a:pt x="149512" y="90640"/>
                  <a:pt x="149962" y="91938"/>
                  <a:pt x="150333" y="93289"/>
                </a:cubicBezTo>
                <a:cubicBezTo>
                  <a:pt x="150704" y="94641"/>
                  <a:pt x="150943" y="95965"/>
                  <a:pt x="151128" y="97317"/>
                </a:cubicBezTo>
                <a:lnTo>
                  <a:pt x="161117" y="102245"/>
                </a:lnTo>
                <a:cubicBezTo>
                  <a:pt x="164111" y="103728"/>
                  <a:pt x="165648" y="107120"/>
                  <a:pt x="164773" y="110326"/>
                </a:cubicBezTo>
                <a:lnTo>
                  <a:pt x="162919" y="117267"/>
                </a:lnTo>
                <a:cubicBezTo>
                  <a:pt x="162044" y="120473"/>
                  <a:pt x="159050" y="122646"/>
                  <a:pt x="155712" y="122434"/>
                </a:cubicBezTo>
                <a:lnTo>
                  <a:pt x="144584" y="121719"/>
                </a:lnTo>
                <a:cubicBezTo>
                  <a:pt x="142915" y="123865"/>
                  <a:pt x="140981" y="125852"/>
                  <a:pt x="138782" y="127548"/>
                </a:cubicBezTo>
                <a:lnTo>
                  <a:pt x="139497" y="138649"/>
                </a:lnTo>
                <a:cubicBezTo>
                  <a:pt x="139709" y="141987"/>
                  <a:pt x="137536" y="145008"/>
                  <a:pt x="134330" y="145856"/>
                </a:cubicBezTo>
                <a:lnTo>
                  <a:pt x="127389" y="147710"/>
                </a:lnTo>
                <a:cubicBezTo>
                  <a:pt x="124156" y="148585"/>
                  <a:pt x="120791" y="147048"/>
                  <a:pt x="119308" y="144054"/>
                </a:cubicBezTo>
                <a:lnTo>
                  <a:pt x="114379" y="134092"/>
                </a:lnTo>
                <a:cubicBezTo>
                  <a:pt x="111650" y="133721"/>
                  <a:pt x="108974" y="132979"/>
                  <a:pt x="106457" y="131946"/>
                </a:cubicBezTo>
                <a:lnTo>
                  <a:pt x="97184" y="138119"/>
                </a:lnTo>
                <a:cubicBezTo>
                  <a:pt x="94402" y="139974"/>
                  <a:pt x="90719" y="139603"/>
                  <a:pt x="88361" y="137245"/>
                </a:cubicBezTo>
                <a:lnTo>
                  <a:pt x="83274" y="132158"/>
                </a:lnTo>
                <a:cubicBezTo>
                  <a:pt x="80916" y="129800"/>
                  <a:pt x="80545" y="126117"/>
                  <a:pt x="82400" y="123335"/>
                </a:cubicBezTo>
                <a:lnTo>
                  <a:pt x="88573" y="114062"/>
                </a:lnTo>
                <a:cubicBezTo>
                  <a:pt x="88070" y="112816"/>
                  <a:pt x="87619" y="111518"/>
                  <a:pt x="87248" y="110167"/>
                </a:cubicBezTo>
                <a:cubicBezTo>
                  <a:pt x="86878" y="108816"/>
                  <a:pt x="86639" y="107464"/>
                  <a:pt x="86454" y="106139"/>
                </a:cubicBezTo>
                <a:lnTo>
                  <a:pt x="76465" y="101211"/>
                </a:lnTo>
                <a:cubicBezTo>
                  <a:pt x="73471" y="99728"/>
                  <a:pt x="71961" y="96336"/>
                  <a:pt x="72809" y="93130"/>
                </a:cubicBezTo>
                <a:lnTo>
                  <a:pt x="74663" y="86189"/>
                </a:lnTo>
                <a:cubicBezTo>
                  <a:pt x="75538" y="82983"/>
                  <a:pt x="78532" y="80810"/>
                  <a:pt x="81870" y="81022"/>
                </a:cubicBezTo>
                <a:lnTo>
                  <a:pt x="92971" y="81737"/>
                </a:lnTo>
                <a:cubicBezTo>
                  <a:pt x="94641" y="79591"/>
                  <a:pt x="96575" y="77604"/>
                  <a:pt x="98774" y="75909"/>
                </a:cubicBezTo>
                <a:lnTo>
                  <a:pt x="98058" y="64834"/>
                </a:lnTo>
                <a:cubicBezTo>
                  <a:pt x="97847" y="61495"/>
                  <a:pt x="100019" y="58475"/>
                  <a:pt x="103225" y="57627"/>
                </a:cubicBezTo>
                <a:lnTo>
                  <a:pt x="110167" y="55772"/>
                </a:lnTo>
                <a:close/>
                <a:moveTo>
                  <a:pt x="118804" y="90083"/>
                </a:moveTo>
                <a:cubicBezTo>
                  <a:pt x="112370" y="90091"/>
                  <a:pt x="107152" y="95320"/>
                  <a:pt x="107160" y="101755"/>
                </a:cubicBezTo>
                <a:cubicBezTo>
                  <a:pt x="107167" y="108189"/>
                  <a:pt x="112397" y="113406"/>
                  <a:pt x="118831" y="113399"/>
                </a:cubicBezTo>
                <a:cubicBezTo>
                  <a:pt x="125265" y="113392"/>
                  <a:pt x="130483" y="108162"/>
                  <a:pt x="130475" y="101728"/>
                </a:cubicBezTo>
                <a:cubicBezTo>
                  <a:pt x="130468" y="95294"/>
                  <a:pt x="125238" y="90076"/>
                  <a:pt x="118804" y="90083"/>
                </a:cubicBezTo>
                <a:close/>
                <a:moveTo>
                  <a:pt x="59588" y="-12055"/>
                </a:moveTo>
                <a:lnTo>
                  <a:pt x="66529" y="-10201"/>
                </a:lnTo>
                <a:cubicBezTo>
                  <a:pt x="69735" y="-9326"/>
                  <a:pt x="71908" y="-6306"/>
                  <a:pt x="71696" y="-2994"/>
                </a:cubicBezTo>
                <a:lnTo>
                  <a:pt x="70980" y="8081"/>
                </a:lnTo>
                <a:cubicBezTo>
                  <a:pt x="73180" y="9777"/>
                  <a:pt x="75114" y="11737"/>
                  <a:pt x="76783" y="13910"/>
                </a:cubicBezTo>
                <a:lnTo>
                  <a:pt x="87911" y="13195"/>
                </a:lnTo>
                <a:cubicBezTo>
                  <a:pt x="91223" y="12983"/>
                  <a:pt x="94243" y="15155"/>
                  <a:pt x="95118" y="18361"/>
                </a:cubicBezTo>
                <a:lnTo>
                  <a:pt x="96972" y="25303"/>
                </a:lnTo>
                <a:cubicBezTo>
                  <a:pt x="97820" y="28509"/>
                  <a:pt x="96310" y="31900"/>
                  <a:pt x="93316" y="33384"/>
                </a:cubicBezTo>
                <a:lnTo>
                  <a:pt x="83327" y="38312"/>
                </a:lnTo>
                <a:cubicBezTo>
                  <a:pt x="83142" y="39663"/>
                  <a:pt x="82877" y="41014"/>
                  <a:pt x="82532" y="42339"/>
                </a:cubicBezTo>
                <a:cubicBezTo>
                  <a:pt x="82188" y="43664"/>
                  <a:pt x="81711" y="44989"/>
                  <a:pt x="81208" y="46234"/>
                </a:cubicBezTo>
                <a:lnTo>
                  <a:pt x="87381" y="55507"/>
                </a:lnTo>
                <a:cubicBezTo>
                  <a:pt x="89236" y="58289"/>
                  <a:pt x="88865" y="61972"/>
                  <a:pt x="86507" y="64330"/>
                </a:cubicBezTo>
                <a:lnTo>
                  <a:pt x="81420" y="69417"/>
                </a:lnTo>
                <a:cubicBezTo>
                  <a:pt x="79061" y="71775"/>
                  <a:pt x="75379" y="72146"/>
                  <a:pt x="72597" y="70292"/>
                </a:cubicBezTo>
                <a:lnTo>
                  <a:pt x="63323" y="64118"/>
                </a:lnTo>
                <a:cubicBezTo>
                  <a:pt x="60806" y="65152"/>
                  <a:pt x="58130" y="65893"/>
                  <a:pt x="55401" y="66264"/>
                </a:cubicBezTo>
                <a:lnTo>
                  <a:pt x="50473" y="76226"/>
                </a:lnTo>
                <a:cubicBezTo>
                  <a:pt x="48989" y="79220"/>
                  <a:pt x="45598" y="80731"/>
                  <a:pt x="42392" y="79883"/>
                </a:cubicBezTo>
                <a:lnTo>
                  <a:pt x="35450" y="78028"/>
                </a:lnTo>
                <a:cubicBezTo>
                  <a:pt x="32218" y="77154"/>
                  <a:pt x="30072" y="74133"/>
                  <a:pt x="30284" y="70821"/>
                </a:cubicBezTo>
                <a:lnTo>
                  <a:pt x="30999" y="59720"/>
                </a:lnTo>
                <a:cubicBezTo>
                  <a:pt x="28800" y="58024"/>
                  <a:pt x="26866" y="56064"/>
                  <a:pt x="25197" y="53891"/>
                </a:cubicBezTo>
                <a:lnTo>
                  <a:pt x="14069" y="54606"/>
                </a:lnTo>
                <a:cubicBezTo>
                  <a:pt x="10757" y="54818"/>
                  <a:pt x="7737" y="52646"/>
                  <a:pt x="6862" y="49440"/>
                </a:cubicBezTo>
                <a:lnTo>
                  <a:pt x="5008" y="42498"/>
                </a:lnTo>
                <a:cubicBezTo>
                  <a:pt x="4160" y="39292"/>
                  <a:pt x="5670" y="35901"/>
                  <a:pt x="8664" y="34417"/>
                </a:cubicBezTo>
                <a:lnTo>
                  <a:pt x="18653" y="29489"/>
                </a:lnTo>
                <a:cubicBezTo>
                  <a:pt x="18838" y="28138"/>
                  <a:pt x="19103" y="26813"/>
                  <a:pt x="19447" y="25462"/>
                </a:cubicBezTo>
                <a:cubicBezTo>
                  <a:pt x="19818" y="24111"/>
                  <a:pt x="20242" y="22812"/>
                  <a:pt x="20772" y="21567"/>
                </a:cubicBezTo>
                <a:lnTo>
                  <a:pt x="14599" y="12320"/>
                </a:lnTo>
                <a:cubicBezTo>
                  <a:pt x="12744" y="9538"/>
                  <a:pt x="13115" y="5855"/>
                  <a:pt x="15473" y="3497"/>
                </a:cubicBezTo>
                <a:lnTo>
                  <a:pt x="20560" y="-1590"/>
                </a:lnTo>
                <a:cubicBezTo>
                  <a:pt x="22918" y="-3948"/>
                  <a:pt x="26601" y="-4319"/>
                  <a:pt x="29383" y="-2464"/>
                </a:cubicBezTo>
                <a:lnTo>
                  <a:pt x="38656" y="3709"/>
                </a:lnTo>
                <a:cubicBezTo>
                  <a:pt x="41173" y="2676"/>
                  <a:pt x="43849" y="1934"/>
                  <a:pt x="46578" y="1563"/>
                </a:cubicBezTo>
                <a:lnTo>
                  <a:pt x="51507" y="-8399"/>
                </a:lnTo>
                <a:cubicBezTo>
                  <a:pt x="52990" y="-11393"/>
                  <a:pt x="56355" y="-12903"/>
                  <a:pt x="59588" y="-12055"/>
                </a:cubicBezTo>
                <a:close/>
                <a:moveTo>
                  <a:pt x="50977" y="22256"/>
                </a:moveTo>
                <a:cubicBezTo>
                  <a:pt x="44542" y="22256"/>
                  <a:pt x="39319" y="27480"/>
                  <a:pt x="39319" y="33914"/>
                </a:cubicBezTo>
                <a:cubicBezTo>
                  <a:pt x="39319" y="40348"/>
                  <a:pt x="44542" y="45572"/>
                  <a:pt x="50977" y="45572"/>
                </a:cubicBezTo>
                <a:cubicBezTo>
                  <a:pt x="57411" y="45572"/>
                  <a:pt x="62634" y="40348"/>
                  <a:pt x="62634" y="33914"/>
                </a:cubicBezTo>
                <a:cubicBezTo>
                  <a:pt x="62634" y="27480"/>
                  <a:pt x="57411" y="22256"/>
                  <a:pt x="50977" y="22256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813930" y="2535137"/>
            <a:ext cx="4976846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3A50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工作原理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4362" y="2806447"/>
            <a:ext cx="203483" cy="203483"/>
          </a:xfrm>
          <a:custGeom>
            <a:avLst/>
            <a:gdLst/>
            <a:ahLst/>
            <a:cxnLst/>
            <a:rect l="l" t="t" r="r" b="b"/>
            <a:pathLst>
              <a:path w="203483" h="203483">
                <a:moveTo>
                  <a:pt x="101741" y="0"/>
                </a:moveTo>
                <a:lnTo>
                  <a:pt x="101741" y="0"/>
                </a:lnTo>
                <a:cubicBezTo>
                  <a:pt x="157931" y="0"/>
                  <a:pt x="203483" y="45551"/>
                  <a:pt x="203483" y="101741"/>
                </a:cubicBezTo>
                <a:lnTo>
                  <a:pt x="203483" y="101741"/>
                </a:lnTo>
                <a:cubicBezTo>
                  <a:pt x="203483" y="157931"/>
                  <a:pt x="157931" y="203483"/>
                  <a:pt x="101741" y="203483"/>
                </a:cubicBezTo>
                <a:lnTo>
                  <a:pt x="101741" y="203483"/>
                </a:lnTo>
                <a:cubicBezTo>
                  <a:pt x="45551" y="203483"/>
                  <a:pt x="0" y="157931"/>
                  <a:pt x="0" y="101741"/>
                </a:cubicBezTo>
                <a:lnTo>
                  <a:pt x="0" y="101741"/>
                </a:lnTo>
                <a:cubicBezTo>
                  <a:pt x="0" y="45551"/>
                  <a:pt x="45551" y="0"/>
                  <a:pt x="101741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618926" y="2806447"/>
            <a:ext cx="254353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15672" y="2806447"/>
            <a:ext cx="1322637" cy="1610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35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登录界面选择"扫脸登录"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4362" y="3077757"/>
            <a:ext cx="203483" cy="203483"/>
          </a:xfrm>
          <a:custGeom>
            <a:avLst/>
            <a:gdLst/>
            <a:ahLst/>
            <a:cxnLst/>
            <a:rect l="l" t="t" r="r" b="b"/>
            <a:pathLst>
              <a:path w="203483" h="203483">
                <a:moveTo>
                  <a:pt x="101741" y="0"/>
                </a:moveTo>
                <a:lnTo>
                  <a:pt x="101741" y="0"/>
                </a:lnTo>
                <a:cubicBezTo>
                  <a:pt x="157931" y="0"/>
                  <a:pt x="203483" y="45551"/>
                  <a:pt x="203483" y="101741"/>
                </a:cubicBezTo>
                <a:lnTo>
                  <a:pt x="203483" y="101741"/>
                </a:lnTo>
                <a:cubicBezTo>
                  <a:pt x="203483" y="157931"/>
                  <a:pt x="157931" y="203483"/>
                  <a:pt x="101741" y="203483"/>
                </a:cubicBezTo>
                <a:lnTo>
                  <a:pt x="101741" y="203483"/>
                </a:lnTo>
                <a:cubicBezTo>
                  <a:pt x="45551" y="203483"/>
                  <a:pt x="0" y="157931"/>
                  <a:pt x="0" y="101741"/>
                </a:cubicBezTo>
                <a:lnTo>
                  <a:pt x="0" y="101741"/>
                </a:lnTo>
                <a:cubicBezTo>
                  <a:pt x="0" y="45551"/>
                  <a:pt x="45551" y="0"/>
                  <a:pt x="101741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618926" y="3077757"/>
            <a:ext cx="254353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15672" y="3077757"/>
            <a:ext cx="1602426" cy="1610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35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系统调用摄像头采集人脸信息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44362" y="3349067"/>
            <a:ext cx="203483" cy="203483"/>
          </a:xfrm>
          <a:custGeom>
            <a:avLst/>
            <a:gdLst/>
            <a:ahLst/>
            <a:cxnLst/>
            <a:rect l="l" t="t" r="r" b="b"/>
            <a:pathLst>
              <a:path w="203483" h="203483">
                <a:moveTo>
                  <a:pt x="101741" y="0"/>
                </a:moveTo>
                <a:lnTo>
                  <a:pt x="101741" y="0"/>
                </a:lnTo>
                <a:cubicBezTo>
                  <a:pt x="157931" y="0"/>
                  <a:pt x="203483" y="45551"/>
                  <a:pt x="203483" y="101741"/>
                </a:cubicBezTo>
                <a:lnTo>
                  <a:pt x="203483" y="101741"/>
                </a:lnTo>
                <a:cubicBezTo>
                  <a:pt x="203483" y="157931"/>
                  <a:pt x="157931" y="203483"/>
                  <a:pt x="101741" y="203483"/>
                </a:cubicBezTo>
                <a:lnTo>
                  <a:pt x="101741" y="203483"/>
                </a:lnTo>
                <a:cubicBezTo>
                  <a:pt x="45551" y="203483"/>
                  <a:pt x="0" y="157931"/>
                  <a:pt x="0" y="101741"/>
                </a:cubicBezTo>
                <a:lnTo>
                  <a:pt x="0" y="101741"/>
                </a:lnTo>
                <a:cubicBezTo>
                  <a:pt x="0" y="45551"/>
                  <a:pt x="45551" y="0"/>
                  <a:pt x="101741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618926" y="3349067"/>
            <a:ext cx="254353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15672" y="3349067"/>
            <a:ext cx="1602426" cy="1610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35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与已绑定的人脸特征数据比对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44362" y="3620378"/>
            <a:ext cx="203483" cy="203483"/>
          </a:xfrm>
          <a:custGeom>
            <a:avLst/>
            <a:gdLst/>
            <a:ahLst/>
            <a:cxnLst/>
            <a:rect l="l" t="t" r="r" b="b"/>
            <a:pathLst>
              <a:path w="203483" h="203483">
                <a:moveTo>
                  <a:pt x="101741" y="0"/>
                </a:moveTo>
                <a:lnTo>
                  <a:pt x="101741" y="0"/>
                </a:lnTo>
                <a:cubicBezTo>
                  <a:pt x="157931" y="0"/>
                  <a:pt x="203483" y="45551"/>
                  <a:pt x="203483" y="101741"/>
                </a:cubicBezTo>
                <a:lnTo>
                  <a:pt x="203483" y="101741"/>
                </a:lnTo>
                <a:cubicBezTo>
                  <a:pt x="203483" y="157931"/>
                  <a:pt x="157931" y="203483"/>
                  <a:pt x="101741" y="203483"/>
                </a:cubicBezTo>
                <a:lnTo>
                  <a:pt x="101741" y="203483"/>
                </a:lnTo>
                <a:cubicBezTo>
                  <a:pt x="45551" y="203483"/>
                  <a:pt x="0" y="157931"/>
                  <a:pt x="0" y="101741"/>
                </a:cubicBezTo>
                <a:lnTo>
                  <a:pt x="0" y="101741"/>
                </a:lnTo>
                <a:cubicBezTo>
                  <a:pt x="0" y="45551"/>
                  <a:pt x="45551" y="0"/>
                  <a:pt x="101741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618926" y="3620378"/>
            <a:ext cx="254353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15672" y="3620378"/>
            <a:ext cx="1365029" cy="1610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35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验证通过后直接进入系统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51099" y="4027343"/>
            <a:ext cx="5273591" cy="601969"/>
          </a:xfrm>
          <a:custGeom>
            <a:avLst/>
            <a:gdLst/>
            <a:ahLst/>
            <a:cxnLst/>
            <a:rect l="l" t="t" r="r" b="b"/>
            <a:pathLst>
              <a:path w="5273591" h="601969">
                <a:moveTo>
                  <a:pt x="16957" y="0"/>
                </a:moveTo>
                <a:lnTo>
                  <a:pt x="5205761" y="0"/>
                </a:lnTo>
                <a:cubicBezTo>
                  <a:pt x="5243223" y="0"/>
                  <a:pt x="5273591" y="30368"/>
                  <a:pt x="5273591" y="67830"/>
                </a:cubicBezTo>
                <a:lnTo>
                  <a:pt x="5273591" y="534139"/>
                </a:lnTo>
                <a:cubicBezTo>
                  <a:pt x="5273591" y="571601"/>
                  <a:pt x="5243223" y="601969"/>
                  <a:pt x="5205761" y="601969"/>
                </a:cubicBezTo>
                <a:lnTo>
                  <a:pt x="16957" y="601969"/>
                </a:lnTo>
                <a:cubicBezTo>
                  <a:pt x="7592" y="601969"/>
                  <a:pt x="0" y="594378"/>
                  <a:pt x="0" y="585013"/>
                </a:cubicBezTo>
                <a:lnTo>
                  <a:pt x="0" y="16957"/>
                </a:lnTo>
                <a:cubicBezTo>
                  <a:pt x="0" y="7592"/>
                  <a:pt x="7592" y="0"/>
                  <a:pt x="16957" y="0"/>
                </a:cubicBezTo>
                <a:close/>
              </a:path>
            </a:pathLst>
          </a:custGeom>
          <a:solidFill>
            <a:srgbClr val="A98C76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551099" y="4027343"/>
            <a:ext cx="16957" cy="601969"/>
          </a:xfrm>
          <a:custGeom>
            <a:avLst/>
            <a:gdLst/>
            <a:ahLst/>
            <a:cxnLst/>
            <a:rect l="l" t="t" r="r" b="b"/>
            <a:pathLst>
              <a:path w="16957" h="601969">
                <a:moveTo>
                  <a:pt x="16957" y="0"/>
                </a:moveTo>
                <a:lnTo>
                  <a:pt x="16957" y="0"/>
                </a:lnTo>
                <a:lnTo>
                  <a:pt x="16957" y="601969"/>
                </a:lnTo>
                <a:lnTo>
                  <a:pt x="16957" y="601969"/>
                </a:lnTo>
                <a:cubicBezTo>
                  <a:pt x="7592" y="601969"/>
                  <a:pt x="0" y="594378"/>
                  <a:pt x="0" y="585013"/>
                </a:cubicBezTo>
                <a:lnTo>
                  <a:pt x="0" y="16957"/>
                </a:lnTo>
                <a:cubicBezTo>
                  <a:pt x="0" y="7592"/>
                  <a:pt x="7592" y="0"/>
                  <a:pt x="16957" y="0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695232" y="4162998"/>
            <a:ext cx="101741" cy="135655"/>
          </a:xfrm>
          <a:custGeom>
            <a:avLst/>
            <a:gdLst/>
            <a:ahLst/>
            <a:cxnLst/>
            <a:rect l="l" t="t" r="r" b="b"/>
            <a:pathLst>
              <a:path w="101741" h="135655">
                <a:moveTo>
                  <a:pt x="77604" y="101741"/>
                </a:moveTo>
                <a:cubicBezTo>
                  <a:pt x="79538" y="95833"/>
                  <a:pt x="83407" y="90481"/>
                  <a:pt x="87778" y="85871"/>
                </a:cubicBezTo>
                <a:cubicBezTo>
                  <a:pt x="96442" y="76756"/>
                  <a:pt x="101741" y="64436"/>
                  <a:pt x="101741" y="50871"/>
                </a:cubicBezTo>
                <a:cubicBezTo>
                  <a:pt x="101741" y="22786"/>
                  <a:pt x="78955" y="0"/>
                  <a:pt x="50871" y="0"/>
                </a:cubicBezTo>
                <a:cubicBezTo>
                  <a:pt x="22786" y="0"/>
                  <a:pt x="0" y="22786"/>
                  <a:pt x="0" y="50871"/>
                </a:cubicBezTo>
                <a:cubicBezTo>
                  <a:pt x="0" y="64436"/>
                  <a:pt x="5299" y="76756"/>
                  <a:pt x="13963" y="85871"/>
                </a:cubicBezTo>
                <a:cubicBezTo>
                  <a:pt x="18335" y="90481"/>
                  <a:pt x="22229" y="95833"/>
                  <a:pt x="24137" y="101741"/>
                </a:cubicBezTo>
                <a:lnTo>
                  <a:pt x="77578" y="101741"/>
                </a:lnTo>
                <a:close/>
                <a:moveTo>
                  <a:pt x="76306" y="114459"/>
                </a:moveTo>
                <a:lnTo>
                  <a:pt x="25435" y="114459"/>
                </a:lnTo>
                <a:lnTo>
                  <a:pt x="25435" y="118698"/>
                </a:lnTo>
                <a:cubicBezTo>
                  <a:pt x="25435" y="130409"/>
                  <a:pt x="34921" y="139894"/>
                  <a:pt x="46631" y="139894"/>
                </a:cubicBezTo>
                <a:lnTo>
                  <a:pt x="55110" y="139894"/>
                </a:lnTo>
                <a:cubicBezTo>
                  <a:pt x="66821" y="139894"/>
                  <a:pt x="76306" y="130409"/>
                  <a:pt x="76306" y="118698"/>
                </a:cubicBezTo>
                <a:lnTo>
                  <a:pt x="76306" y="114459"/>
                </a:lnTo>
                <a:close/>
                <a:moveTo>
                  <a:pt x="48751" y="29675"/>
                </a:moveTo>
                <a:cubicBezTo>
                  <a:pt x="38206" y="29675"/>
                  <a:pt x="29675" y="38206"/>
                  <a:pt x="29675" y="48751"/>
                </a:cubicBezTo>
                <a:cubicBezTo>
                  <a:pt x="29675" y="52275"/>
                  <a:pt x="26840" y="55110"/>
                  <a:pt x="23316" y="55110"/>
                </a:cubicBezTo>
                <a:cubicBezTo>
                  <a:pt x="19792" y="55110"/>
                  <a:pt x="16957" y="52275"/>
                  <a:pt x="16957" y="48751"/>
                </a:cubicBezTo>
                <a:cubicBezTo>
                  <a:pt x="16957" y="31185"/>
                  <a:pt x="31185" y="16957"/>
                  <a:pt x="48751" y="16957"/>
                </a:cubicBezTo>
                <a:cubicBezTo>
                  <a:pt x="52275" y="16957"/>
                  <a:pt x="55110" y="19792"/>
                  <a:pt x="55110" y="23316"/>
                </a:cubicBezTo>
                <a:cubicBezTo>
                  <a:pt x="55110" y="26840"/>
                  <a:pt x="52275" y="29675"/>
                  <a:pt x="48751" y="29675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830887" y="4129084"/>
            <a:ext cx="4959889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3A50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应用场景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61318" y="4366481"/>
            <a:ext cx="5120979" cy="1610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35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适用于自助终端或公共设备环境，</a:t>
            </a:r>
            <a:r>
              <a:rPr lang="en-US" sz="935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无需手动输入账号密码</a:t>
            </a:r>
            <a:r>
              <a:rPr lang="en-US" sz="935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，提升使用便捷性。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56095" y="4936656"/>
            <a:ext cx="5638164" cy="2043305"/>
          </a:xfrm>
          <a:custGeom>
            <a:avLst/>
            <a:gdLst/>
            <a:ahLst/>
            <a:cxnLst/>
            <a:rect l="l" t="t" r="r" b="b"/>
            <a:pathLst>
              <a:path w="5638164" h="2043305">
                <a:moveTo>
                  <a:pt x="33914" y="0"/>
                </a:moveTo>
                <a:lnTo>
                  <a:pt x="5570326" y="0"/>
                </a:lnTo>
                <a:cubicBezTo>
                  <a:pt x="5607792" y="0"/>
                  <a:pt x="5638164" y="30372"/>
                  <a:pt x="5638164" y="67838"/>
                </a:cubicBezTo>
                <a:lnTo>
                  <a:pt x="5638164" y="1975467"/>
                </a:lnTo>
                <a:cubicBezTo>
                  <a:pt x="5638164" y="2012933"/>
                  <a:pt x="5607792" y="2043305"/>
                  <a:pt x="5570326" y="2043305"/>
                </a:cubicBezTo>
                <a:lnTo>
                  <a:pt x="33914" y="2043305"/>
                </a:lnTo>
                <a:cubicBezTo>
                  <a:pt x="15184" y="2043305"/>
                  <a:pt x="0" y="2028121"/>
                  <a:pt x="0" y="2009391"/>
                </a:cubicBezTo>
                <a:lnTo>
                  <a:pt x="0" y="33914"/>
                </a:lnTo>
                <a:cubicBezTo>
                  <a:pt x="0" y="15196"/>
                  <a:pt x="15196" y="0"/>
                  <a:pt x="3391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0871" dist="3391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356095" y="4936656"/>
            <a:ext cx="33914" cy="2043305"/>
          </a:xfrm>
          <a:custGeom>
            <a:avLst/>
            <a:gdLst/>
            <a:ahLst/>
            <a:cxnLst/>
            <a:rect l="l" t="t" r="r" b="b"/>
            <a:pathLst>
              <a:path w="33914" h="2043305">
                <a:moveTo>
                  <a:pt x="33914" y="0"/>
                </a:moveTo>
                <a:lnTo>
                  <a:pt x="33914" y="0"/>
                </a:lnTo>
                <a:lnTo>
                  <a:pt x="33914" y="2043305"/>
                </a:lnTo>
                <a:lnTo>
                  <a:pt x="33914" y="2043305"/>
                </a:lnTo>
                <a:cubicBezTo>
                  <a:pt x="15184" y="2043305"/>
                  <a:pt x="0" y="2028121"/>
                  <a:pt x="0" y="2009391"/>
                </a:cubicBezTo>
                <a:lnTo>
                  <a:pt x="0" y="33914"/>
                </a:lnTo>
                <a:cubicBezTo>
                  <a:pt x="0" y="15184"/>
                  <a:pt x="15184" y="0"/>
                  <a:pt x="33914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/>
          <p:cNvSpPr/>
          <p:nvPr/>
        </p:nvSpPr>
        <p:spPr>
          <a:xfrm>
            <a:off x="542620" y="5106225"/>
            <a:ext cx="406965" cy="406965"/>
          </a:xfrm>
          <a:custGeom>
            <a:avLst/>
            <a:gdLst/>
            <a:ahLst/>
            <a:cxnLst/>
            <a:rect l="l" t="t" r="r" b="b"/>
            <a:pathLst>
              <a:path w="406965" h="406965">
                <a:moveTo>
                  <a:pt x="203483" y="0"/>
                </a:moveTo>
                <a:lnTo>
                  <a:pt x="203483" y="0"/>
                </a:lnTo>
                <a:cubicBezTo>
                  <a:pt x="315863" y="0"/>
                  <a:pt x="406965" y="91102"/>
                  <a:pt x="406965" y="203483"/>
                </a:cubicBezTo>
                <a:lnTo>
                  <a:pt x="406965" y="203483"/>
                </a:lnTo>
                <a:cubicBezTo>
                  <a:pt x="406965" y="315863"/>
                  <a:pt x="315863" y="406965"/>
                  <a:pt x="203483" y="406965"/>
                </a:cubicBezTo>
                <a:lnTo>
                  <a:pt x="203483" y="406965"/>
                </a:lnTo>
                <a:cubicBezTo>
                  <a:pt x="91102" y="406965"/>
                  <a:pt x="0" y="315863"/>
                  <a:pt x="0" y="203483"/>
                </a:cubicBezTo>
                <a:lnTo>
                  <a:pt x="0" y="203483"/>
                </a:lnTo>
                <a:cubicBezTo>
                  <a:pt x="0" y="91102"/>
                  <a:pt x="91102" y="0"/>
                  <a:pt x="203483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Shape 32"/>
          <p:cNvSpPr/>
          <p:nvPr/>
        </p:nvSpPr>
        <p:spPr>
          <a:xfrm>
            <a:off x="644362" y="5207966"/>
            <a:ext cx="203483" cy="203483"/>
          </a:xfrm>
          <a:custGeom>
            <a:avLst/>
            <a:gdLst/>
            <a:ahLst/>
            <a:cxnLst/>
            <a:rect l="l" t="t" r="r" b="b"/>
            <a:pathLst>
              <a:path w="203483" h="203483">
                <a:moveTo>
                  <a:pt x="101741" y="56156"/>
                </a:moveTo>
                <a:lnTo>
                  <a:pt x="101741" y="179081"/>
                </a:lnTo>
                <a:lnTo>
                  <a:pt x="101940" y="179001"/>
                </a:lnTo>
                <a:cubicBezTo>
                  <a:pt x="123640" y="169980"/>
                  <a:pt x="146929" y="165330"/>
                  <a:pt x="170417" y="165330"/>
                </a:cubicBezTo>
                <a:lnTo>
                  <a:pt x="178047" y="165330"/>
                </a:lnTo>
                <a:lnTo>
                  <a:pt x="178047" y="38153"/>
                </a:lnTo>
                <a:lnTo>
                  <a:pt x="170417" y="38153"/>
                </a:lnTo>
                <a:cubicBezTo>
                  <a:pt x="153645" y="38153"/>
                  <a:pt x="136993" y="41491"/>
                  <a:pt x="121493" y="47930"/>
                </a:cubicBezTo>
                <a:cubicBezTo>
                  <a:pt x="114817" y="50712"/>
                  <a:pt x="108219" y="53454"/>
                  <a:pt x="101741" y="56156"/>
                </a:cubicBezTo>
                <a:close/>
                <a:moveTo>
                  <a:pt x="91766" y="24442"/>
                </a:moveTo>
                <a:lnTo>
                  <a:pt x="101741" y="28615"/>
                </a:lnTo>
                <a:lnTo>
                  <a:pt x="111717" y="24442"/>
                </a:lnTo>
                <a:cubicBezTo>
                  <a:pt x="130316" y="16692"/>
                  <a:pt x="150267" y="12718"/>
                  <a:pt x="170417" y="12718"/>
                </a:cubicBezTo>
                <a:lnTo>
                  <a:pt x="184406" y="12718"/>
                </a:lnTo>
                <a:cubicBezTo>
                  <a:pt x="194938" y="12718"/>
                  <a:pt x="203483" y="21262"/>
                  <a:pt x="203483" y="31794"/>
                </a:cubicBezTo>
                <a:lnTo>
                  <a:pt x="203483" y="171688"/>
                </a:lnTo>
                <a:cubicBezTo>
                  <a:pt x="203483" y="182220"/>
                  <a:pt x="194938" y="190765"/>
                  <a:pt x="184406" y="190765"/>
                </a:cubicBezTo>
                <a:lnTo>
                  <a:pt x="170417" y="190765"/>
                </a:lnTo>
                <a:cubicBezTo>
                  <a:pt x="150267" y="190765"/>
                  <a:pt x="130316" y="194739"/>
                  <a:pt x="111717" y="202489"/>
                </a:cubicBezTo>
                <a:lnTo>
                  <a:pt x="106630" y="204595"/>
                </a:lnTo>
                <a:cubicBezTo>
                  <a:pt x="103490" y="205907"/>
                  <a:pt x="99993" y="205907"/>
                  <a:pt x="96853" y="204595"/>
                </a:cubicBezTo>
                <a:lnTo>
                  <a:pt x="91766" y="202489"/>
                </a:lnTo>
                <a:cubicBezTo>
                  <a:pt x="73166" y="194739"/>
                  <a:pt x="53215" y="190765"/>
                  <a:pt x="33066" y="190765"/>
                </a:cubicBezTo>
                <a:lnTo>
                  <a:pt x="19076" y="190765"/>
                </a:lnTo>
                <a:cubicBezTo>
                  <a:pt x="8545" y="190765"/>
                  <a:pt x="0" y="182220"/>
                  <a:pt x="0" y="171688"/>
                </a:cubicBezTo>
                <a:lnTo>
                  <a:pt x="0" y="31794"/>
                </a:lnTo>
                <a:cubicBezTo>
                  <a:pt x="0" y="21262"/>
                  <a:pt x="8545" y="12718"/>
                  <a:pt x="19076" y="12718"/>
                </a:cubicBezTo>
                <a:lnTo>
                  <a:pt x="33066" y="12718"/>
                </a:lnTo>
                <a:cubicBezTo>
                  <a:pt x="53215" y="12718"/>
                  <a:pt x="73166" y="16692"/>
                  <a:pt x="91766" y="2444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1051327" y="5174052"/>
            <a:ext cx="1729602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2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扫脸快速还书功能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42620" y="5614931"/>
            <a:ext cx="5349897" cy="220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8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用户通过扫脸验证身份后，可直接进入</a:t>
            </a:r>
            <a:r>
              <a:rPr lang="en-US" sz="1068" b="1" dirty="0">
                <a:solidFill>
                  <a:srgbClr val="3A506B"/>
                </a:solidFill>
                <a:highlight>
                  <a:srgbClr val="6C839A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快速还书模式 </a:t>
            </a:r>
            <a:r>
              <a:rPr lang="en-US" sz="1068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，简化还书流程，提高效率。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42620" y="5937112"/>
            <a:ext cx="5282070" cy="873280"/>
          </a:xfrm>
          <a:custGeom>
            <a:avLst/>
            <a:gdLst/>
            <a:ahLst/>
            <a:cxnLst/>
            <a:rect l="l" t="t" r="r" b="b"/>
            <a:pathLst>
              <a:path w="5282070" h="873280">
                <a:moveTo>
                  <a:pt x="67828" y="0"/>
                </a:moveTo>
                <a:lnTo>
                  <a:pt x="5214242" y="0"/>
                </a:lnTo>
                <a:cubicBezTo>
                  <a:pt x="5251702" y="0"/>
                  <a:pt x="5282070" y="30367"/>
                  <a:pt x="5282070" y="67828"/>
                </a:cubicBezTo>
                <a:lnTo>
                  <a:pt x="5282070" y="805452"/>
                </a:lnTo>
                <a:cubicBezTo>
                  <a:pt x="5282070" y="842912"/>
                  <a:pt x="5251702" y="873280"/>
                  <a:pt x="5214242" y="873280"/>
                </a:cubicBezTo>
                <a:lnTo>
                  <a:pt x="67828" y="873280"/>
                </a:lnTo>
                <a:cubicBezTo>
                  <a:pt x="30367" y="873280"/>
                  <a:pt x="0" y="842912"/>
                  <a:pt x="0" y="805452"/>
                </a:cubicBezTo>
                <a:lnTo>
                  <a:pt x="0" y="67828"/>
                </a:lnTo>
                <a:cubicBezTo>
                  <a:pt x="0" y="30393"/>
                  <a:pt x="30393" y="0"/>
                  <a:pt x="67828" y="0"/>
                </a:cubicBezTo>
                <a:close/>
              </a:path>
            </a:pathLst>
          </a:custGeom>
          <a:solidFill>
            <a:srgbClr val="6C839A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661318" y="6072767"/>
            <a:ext cx="135655" cy="135655"/>
          </a:xfrm>
          <a:custGeom>
            <a:avLst/>
            <a:gdLst/>
            <a:ahLst/>
            <a:cxnLst/>
            <a:rect l="l" t="t" r="r" b="b"/>
            <a:pathLst>
              <a:path w="135655" h="135655">
                <a:moveTo>
                  <a:pt x="135655" y="25435"/>
                </a:moveTo>
                <a:cubicBezTo>
                  <a:pt x="135655" y="38736"/>
                  <a:pt x="119996" y="58581"/>
                  <a:pt x="113240" y="66503"/>
                </a:cubicBezTo>
                <a:cubicBezTo>
                  <a:pt x="112233" y="67669"/>
                  <a:pt x="110750" y="68119"/>
                  <a:pt x="109398" y="67828"/>
                </a:cubicBezTo>
                <a:lnTo>
                  <a:pt x="84784" y="67828"/>
                </a:lnTo>
                <a:cubicBezTo>
                  <a:pt x="80095" y="67828"/>
                  <a:pt x="76306" y="71616"/>
                  <a:pt x="76306" y="76306"/>
                </a:cubicBezTo>
                <a:cubicBezTo>
                  <a:pt x="76306" y="80996"/>
                  <a:pt x="80095" y="84784"/>
                  <a:pt x="84784" y="84784"/>
                </a:cubicBezTo>
                <a:lnTo>
                  <a:pt x="110220" y="84784"/>
                </a:lnTo>
                <a:cubicBezTo>
                  <a:pt x="124262" y="84784"/>
                  <a:pt x="135655" y="96177"/>
                  <a:pt x="135655" y="110220"/>
                </a:cubicBezTo>
                <a:cubicBezTo>
                  <a:pt x="135655" y="124262"/>
                  <a:pt x="124262" y="135655"/>
                  <a:pt x="110220" y="135655"/>
                </a:cubicBezTo>
                <a:lnTo>
                  <a:pt x="36987" y="135655"/>
                </a:lnTo>
                <a:cubicBezTo>
                  <a:pt x="39292" y="133032"/>
                  <a:pt x="42101" y="129667"/>
                  <a:pt x="44936" y="125905"/>
                </a:cubicBezTo>
                <a:cubicBezTo>
                  <a:pt x="46605" y="123679"/>
                  <a:pt x="48327" y="121242"/>
                  <a:pt x="49970" y="118698"/>
                </a:cubicBezTo>
                <a:lnTo>
                  <a:pt x="110220" y="118698"/>
                </a:lnTo>
                <a:cubicBezTo>
                  <a:pt x="114909" y="118698"/>
                  <a:pt x="118698" y="114909"/>
                  <a:pt x="118698" y="110220"/>
                </a:cubicBezTo>
                <a:cubicBezTo>
                  <a:pt x="118698" y="105530"/>
                  <a:pt x="114909" y="101741"/>
                  <a:pt x="110220" y="101741"/>
                </a:cubicBezTo>
                <a:lnTo>
                  <a:pt x="84784" y="101741"/>
                </a:lnTo>
                <a:cubicBezTo>
                  <a:pt x="70742" y="101741"/>
                  <a:pt x="59349" y="90348"/>
                  <a:pt x="59349" y="76306"/>
                </a:cubicBezTo>
                <a:cubicBezTo>
                  <a:pt x="59349" y="62264"/>
                  <a:pt x="70742" y="50871"/>
                  <a:pt x="84784" y="50871"/>
                </a:cubicBezTo>
                <a:lnTo>
                  <a:pt x="95329" y="50871"/>
                </a:lnTo>
                <a:cubicBezTo>
                  <a:pt x="89766" y="42525"/>
                  <a:pt x="84784" y="32933"/>
                  <a:pt x="84784" y="25435"/>
                </a:cubicBezTo>
                <a:cubicBezTo>
                  <a:pt x="84784" y="11393"/>
                  <a:pt x="96177" y="0"/>
                  <a:pt x="110220" y="0"/>
                </a:cubicBezTo>
                <a:cubicBezTo>
                  <a:pt x="124262" y="0"/>
                  <a:pt x="135655" y="11393"/>
                  <a:pt x="135655" y="25435"/>
                </a:cubicBezTo>
                <a:close/>
                <a:moveTo>
                  <a:pt x="31026" y="129588"/>
                </a:moveTo>
                <a:cubicBezTo>
                  <a:pt x="30019" y="130727"/>
                  <a:pt x="29118" y="131734"/>
                  <a:pt x="28350" y="132582"/>
                </a:cubicBezTo>
                <a:lnTo>
                  <a:pt x="27873" y="133112"/>
                </a:lnTo>
                <a:lnTo>
                  <a:pt x="27820" y="133059"/>
                </a:lnTo>
                <a:cubicBezTo>
                  <a:pt x="26230" y="134277"/>
                  <a:pt x="23952" y="134118"/>
                  <a:pt x="22521" y="132582"/>
                </a:cubicBezTo>
                <a:cubicBezTo>
                  <a:pt x="15844" y="125322"/>
                  <a:pt x="0" y="106643"/>
                  <a:pt x="0" y="93263"/>
                </a:cubicBezTo>
                <a:cubicBezTo>
                  <a:pt x="0" y="79220"/>
                  <a:pt x="11393" y="67828"/>
                  <a:pt x="25435" y="67828"/>
                </a:cubicBezTo>
                <a:cubicBezTo>
                  <a:pt x="39478" y="67828"/>
                  <a:pt x="50871" y="79220"/>
                  <a:pt x="50871" y="93263"/>
                </a:cubicBezTo>
                <a:cubicBezTo>
                  <a:pt x="50871" y="101211"/>
                  <a:pt x="45280" y="111015"/>
                  <a:pt x="39345" y="119202"/>
                </a:cubicBezTo>
                <a:cubicBezTo>
                  <a:pt x="36510" y="123096"/>
                  <a:pt x="33596" y="126620"/>
                  <a:pt x="31185" y="129402"/>
                </a:cubicBezTo>
                <a:lnTo>
                  <a:pt x="31026" y="129588"/>
                </a:lnTo>
                <a:close/>
                <a:moveTo>
                  <a:pt x="33914" y="93263"/>
                </a:moveTo>
                <a:cubicBezTo>
                  <a:pt x="33914" y="88583"/>
                  <a:pt x="30115" y="84784"/>
                  <a:pt x="25435" y="84784"/>
                </a:cubicBezTo>
                <a:cubicBezTo>
                  <a:pt x="20756" y="84784"/>
                  <a:pt x="16957" y="88583"/>
                  <a:pt x="16957" y="93263"/>
                </a:cubicBezTo>
                <a:cubicBezTo>
                  <a:pt x="16957" y="97942"/>
                  <a:pt x="20756" y="101741"/>
                  <a:pt x="25435" y="101741"/>
                </a:cubicBezTo>
                <a:cubicBezTo>
                  <a:pt x="30115" y="101741"/>
                  <a:pt x="33914" y="97942"/>
                  <a:pt x="33914" y="93263"/>
                </a:cubicBezTo>
                <a:close/>
                <a:moveTo>
                  <a:pt x="110220" y="33914"/>
                </a:moveTo>
                <a:cubicBezTo>
                  <a:pt x="114899" y="33914"/>
                  <a:pt x="118698" y="30115"/>
                  <a:pt x="118698" y="25435"/>
                </a:cubicBezTo>
                <a:cubicBezTo>
                  <a:pt x="118698" y="20756"/>
                  <a:pt x="114899" y="16957"/>
                  <a:pt x="110220" y="16957"/>
                </a:cubicBezTo>
                <a:cubicBezTo>
                  <a:pt x="105540" y="16957"/>
                  <a:pt x="101741" y="20756"/>
                  <a:pt x="101741" y="25435"/>
                </a:cubicBezTo>
                <a:cubicBezTo>
                  <a:pt x="101741" y="30115"/>
                  <a:pt x="105540" y="33914"/>
                  <a:pt x="110220" y="33914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813930" y="6038853"/>
            <a:ext cx="4976846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3A50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还书方式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68737" y="6344077"/>
            <a:ext cx="103861" cy="118698"/>
          </a:xfrm>
          <a:custGeom>
            <a:avLst/>
            <a:gdLst/>
            <a:ahLst/>
            <a:cxnLst/>
            <a:rect l="l" t="t" r="r" b="b"/>
            <a:pathLst>
              <a:path w="103861" h="118698">
                <a:moveTo>
                  <a:pt x="7419" y="7419"/>
                </a:moveTo>
                <a:cubicBezTo>
                  <a:pt x="3315" y="7419"/>
                  <a:pt x="0" y="10734"/>
                  <a:pt x="0" y="14837"/>
                </a:cubicBezTo>
                <a:lnTo>
                  <a:pt x="0" y="103861"/>
                </a:lnTo>
                <a:cubicBezTo>
                  <a:pt x="0" y="107964"/>
                  <a:pt x="3315" y="111280"/>
                  <a:pt x="7419" y="111280"/>
                </a:cubicBezTo>
                <a:cubicBezTo>
                  <a:pt x="11522" y="111280"/>
                  <a:pt x="14837" y="107964"/>
                  <a:pt x="14837" y="103861"/>
                </a:cubicBezTo>
                <a:lnTo>
                  <a:pt x="14837" y="14837"/>
                </a:lnTo>
                <a:cubicBezTo>
                  <a:pt x="14837" y="10734"/>
                  <a:pt x="11522" y="7419"/>
                  <a:pt x="7419" y="7419"/>
                </a:cubicBezTo>
                <a:close/>
                <a:moveTo>
                  <a:pt x="27820" y="7419"/>
                </a:moveTo>
                <a:cubicBezTo>
                  <a:pt x="24737" y="7419"/>
                  <a:pt x="22256" y="9899"/>
                  <a:pt x="22256" y="12983"/>
                </a:cubicBezTo>
                <a:lnTo>
                  <a:pt x="22256" y="105716"/>
                </a:lnTo>
                <a:cubicBezTo>
                  <a:pt x="22256" y="108799"/>
                  <a:pt x="24737" y="111280"/>
                  <a:pt x="27820" y="111280"/>
                </a:cubicBezTo>
                <a:cubicBezTo>
                  <a:pt x="30903" y="111280"/>
                  <a:pt x="33384" y="108799"/>
                  <a:pt x="33384" y="105716"/>
                </a:cubicBezTo>
                <a:lnTo>
                  <a:pt x="33384" y="12983"/>
                </a:lnTo>
                <a:cubicBezTo>
                  <a:pt x="33384" y="9899"/>
                  <a:pt x="30903" y="7419"/>
                  <a:pt x="27820" y="7419"/>
                </a:cubicBezTo>
                <a:close/>
                <a:moveTo>
                  <a:pt x="44512" y="14837"/>
                </a:moveTo>
                <a:lnTo>
                  <a:pt x="44512" y="103861"/>
                </a:lnTo>
                <a:cubicBezTo>
                  <a:pt x="44512" y="107964"/>
                  <a:pt x="47827" y="111280"/>
                  <a:pt x="51930" y="111280"/>
                </a:cubicBezTo>
                <a:cubicBezTo>
                  <a:pt x="56034" y="111280"/>
                  <a:pt x="59349" y="107964"/>
                  <a:pt x="59349" y="103861"/>
                </a:cubicBezTo>
                <a:lnTo>
                  <a:pt x="59349" y="14837"/>
                </a:lnTo>
                <a:cubicBezTo>
                  <a:pt x="59349" y="10734"/>
                  <a:pt x="56034" y="7419"/>
                  <a:pt x="51930" y="7419"/>
                </a:cubicBezTo>
                <a:cubicBezTo>
                  <a:pt x="47827" y="7419"/>
                  <a:pt x="44512" y="10734"/>
                  <a:pt x="44512" y="14837"/>
                </a:cubicBezTo>
                <a:close/>
                <a:moveTo>
                  <a:pt x="92733" y="12983"/>
                </a:moveTo>
                <a:lnTo>
                  <a:pt x="92733" y="105716"/>
                </a:lnTo>
                <a:cubicBezTo>
                  <a:pt x="92733" y="108799"/>
                  <a:pt x="95214" y="111280"/>
                  <a:pt x="98297" y="111280"/>
                </a:cubicBezTo>
                <a:cubicBezTo>
                  <a:pt x="101380" y="111280"/>
                  <a:pt x="103861" y="108799"/>
                  <a:pt x="103861" y="105716"/>
                </a:cubicBezTo>
                <a:lnTo>
                  <a:pt x="103861" y="12983"/>
                </a:lnTo>
                <a:cubicBezTo>
                  <a:pt x="103861" y="9899"/>
                  <a:pt x="101380" y="7419"/>
                  <a:pt x="98297" y="7419"/>
                </a:cubicBezTo>
                <a:cubicBezTo>
                  <a:pt x="95214" y="7419"/>
                  <a:pt x="92733" y="9899"/>
                  <a:pt x="92733" y="12983"/>
                </a:cubicBezTo>
                <a:close/>
                <a:moveTo>
                  <a:pt x="70477" y="12983"/>
                </a:moveTo>
                <a:lnTo>
                  <a:pt x="70477" y="105716"/>
                </a:lnTo>
                <a:cubicBezTo>
                  <a:pt x="70477" y="108799"/>
                  <a:pt x="72958" y="111280"/>
                  <a:pt x="76041" y="111280"/>
                </a:cubicBezTo>
                <a:cubicBezTo>
                  <a:pt x="79124" y="111280"/>
                  <a:pt x="81605" y="108799"/>
                  <a:pt x="81605" y="105716"/>
                </a:cubicBezTo>
                <a:lnTo>
                  <a:pt x="81605" y="12983"/>
                </a:lnTo>
                <a:cubicBezTo>
                  <a:pt x="81605" y="9899"/>
                  <a:pt x="79124" y="7419"/>
                  <a:pt x="76041" y="7419"/>
                </a:cubicBezTo>
                <a:cubicBezTo>
                  <a:pt x="72958" y="7419"/>
                  <a:pt x="70477" y="9899"/>
                  <a:pt x="70477" y="12983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860562" y="6310163"/>
            <a:ext cx="2314615" cy="1610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35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扫描条形码：</a:t>
            </a:r>
            <a:r>
              <a:rPr lang="en-US" sz="935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通过扫描图书条形码完成归还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61318" y="6575115"/>
            <a:ext cx="118698" cy="118698"/>
          </a:xfrm>
          <a:custGeom>
            <a:avLst/>
            <a:gdLst/>
            <a:ahLst/>
            <a:cxnLst/>
            <a:rect l="l" t="t" r="r" b="b"/>
            <a:pathLst>
              <a:path w="118698" h="118698">
                <a:moveTo>
                  <a:pt x="49774" y="162"/>
                </a:moveTo>
                <a:cubicBezTo>
                  <a:pt x="53785" y="1020"/>
                  <a:pt x="56335" y="4961"/>
                  <a:pt x="55477" y="8972"/>
                </a:cubicBezTo>
                <a:lnTo>
                  <a:pt x="51049" y="29675"/>
                </a:lnTo>
                <a:lnTo>
                  <a:pt x="80376" y="29675"/>
                </a:lnTo>
                <a:lnTo>
                  <a:pt x="85477" y="5865"/>
                </a:lnTo>
                <a:cubicBezTo>
                  <a:pt x="86334" y="1855"/>
                  <a:pt x="90276" y="-695"/>
                  <a:pt x="94286" y="162"/>
                </a:cubicBezTo>
                <a:cubicBezTo>
                  <a:pt x="98297" y="1020"/>
                  <a:pt x="100847" y="4961"/>
                  <a:pt x="99989" y="8972"/>
                </a:cubicBezTo>
                <a:lnTo>
                  <a:pt x="95561" y="29675"/>
                </a:lnTo>
                <a:lnTo>
                  <a:pt x="111280" y="29675"/>
                </a:lnTo>
                <a:cubicBezTo>
                  <a:pt x="115383" y="29675"/>
                  <a:pt x="118698" y="32990"/>
                  <a:pt x="118698" y="37093"/>
                </a:cubicBezTo>
                <a:cubicBezTo>
                  <a:pt x="118698" y="41197"/>
                  <a:pt x="115383" y="44512"/>
                  <a:pt x="111280" y="44512"/>
                </a:cubicBezTo>
                <a:lnTo>
                  <a:pt x="92362" y="44512"/>
                </a:lnTo>
                <a:lnTo>
                  <a:pt x="86010" y="74186"/>
                </a:lnTo>
                <a:lnTo>
                  <a:pt x="101728" y="74186"/>
                </a:lnTo>
                <a:cubicBezTo>
                  <a:pt x="105831" y="74186"/>
                  <a:pt x="109147" y="77502"/>
                  <a:pt x="109147" y="81605"/>
                </a:cubicBezTo>
                <a:cubicBezTo>
                  <a:pt x="109147" y="85708"/>
                  <a:pt x="105831" y="89024"/>
                  <a:pt x="101728" y="89024"/>
                </a:cubicBezTo>
                <a:lnTo>
                  <a:pt x="82811" y="89024"/>
                </a:lnTo>
                <a:lnTo>
                  <a:pt x="77710" y="112833"/>
                </a:lnTo>
                <a:cubicBezTo>
                  <a:pt x="76852" y="116844"/>
                  <a:pt x="72911" y="119394"/>
                  <a:pt x="68901" y="118536"/>
                </a:cubicBezTo>
                <a:cubicBezTo>
                  <a:pt x="64890" y="117678"/>
                  <a:pt x="62340" y="113737"/>
                  <a:pt x="63198" y="109726"/>
                </a:cubicBezTo>
                <a:lnTo>
                  <a:pt x="67626" y="89024"/>
                </a:lnTo>
                <a:lnTo>
                  <a:pt x="38299" y="89024"/>
                </a:lnTo>
                <a:lnTo>
                  <a:pt x="33198" y="112833"/>
                </a:lnTo>
                <a:cubicBezTo>
                  <a:pt x="32341" y="116844"/>
                  <a:pt x="28399" y="119394"/>
                  <a:pt x="24389" y="118536"/>
                </a:cubicBezTo>
                <a:cubicBezTo>
                  <a:pt x="20378" y="117678"/>
                  <a:pt x="17828" y="113737"/>
                  <a:pt x="18686" y="109726"/>
                </a:cubicBezTo>
                <a:lnTo>
                  <a:pt x="23137" y="89024"/>
                </a:lnTo>
                <a:lnTo>
                  <a:pt x="7419" y="89024"/>
                </a:lnTo>
                <a:cubicBezTo>
                  <a:pt x="3315" y="89024"/>
                  <a:pt x="0" y="85708"/>
                  <a:pt x="0" y="81605"/>
                </a:cubicBezTo>
                <a:cubicBezTo>
                  <a:pt x="0" y="77502"/>
                  <a:pt x="3315" y="74186"/>
                  <a:pt x="7419" y="74186"/>
                </a:cubicBezTo>
                <a:lnTo>
                  <a:pt x="26336" y="74186"/>
                </a:lnTo>
                <a:lnTo>
                  <a:pt x="32688" y="44512"/>
                </a:lnTo>
                <a:lnTo>
                  <a:pt x="16970" y="44512"/>
                </a:lnTo>
                <a:cubicBezTo>
                  <a:pt x="12867" y="44512"/>
                  <a:pt x="9551" y="41197"/>
                  <a:pt x="9551" y="37093"/>
                </a:cubicBezTo>
                <a:cubicBezTo>
                  <a:pt x="9551" y="32990"/>
                  <a:pt x="12867" y="29675"/>
                  <a:pt x="16970" y="29675"/>
                </a:cubicBezTo>
                <a:lnTo>
                  <a:pt x="35888" y="29675"/>
                </a:lnTo>
                <a:lnTo>
                  <a:pt x="40988" y="5865"/>
                </a:lnTo>
                <a:cubicBezTo>
                  <a:pt x="41823" y="1855"/>
                  <a:pt x="45764" y="-695"/>
                  <a:pt x="49774" y="162"/>
                </a:cubicBezTo>
                <a:close/>
                <a:moveTo>
                  <a:pt x="47850" y="44512"/>
                </a:moveTo>
                <a:lnTo>
                  <a:pt x="41498" y="74186"/>
                </a:lnTo>
                <a:lnTo>
                  <a:pt x="70825" y="74186"/>
                </a:lnTo>
                <a:lnTo>
                  <a:pt x="77177" y="44512"/>
                </a:lnTo>
                <a:lnTo>
                  <a:pt x="47850" y="44512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860562" y="6541201"/>
            <a:ext cx="2314615" cy="1610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35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手动输入：</a:t>
            </a:r>
            <a:r>
              <a:rPr lang="en-US" sz="935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通过手动输入图书编号完成归还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198625" y="1399026"/>
            <a:ext cx="5655121" cy="2653752"/>
          </a:xfrm>
          <a:custGeom>
            <a:avLst/>
            <a:gdLst/>
            <a:ahLst/>
            <a:cxnLst/>
            <a:rect l="l" t="t" r="r" b="b"/>
            <a:pathLst>
              <a:path w="5655121" h="2653752">
                <a:moveTo>
                  <a:pt x="67830" y="0"/>
                </a:moveTo>
                <a:lnTo>
                  <a:pt x="5587291" y="0"/>
                </a:lnTo>
                <a:cubicBezTo>
                  <a:pt x="5624753" y="0"/>
                  <a:pt x="5655121" y="30368"/>
                  <a:pt x="5655121" y="67830"/>
                </a:cubicBezTo>
                <a:lnTo>
                  <a:pt x="5655121" y="2585923"/>
                </a:lnTo>
                <a:cubicBezTo>
                  <a:pt x="5655121" y="2623384"/>
                  <a:pt x="5624753" y="2653752"/>
                  <a:pt x="5587291" y="2653752"/>
                </a:cubicBezTo>
                <a:lnTo>
                  <a:pt x="67830" y="2653752"/>
                </a:lnTo>
                <a:cubicBezTo>
                  <a:pt x="30368" y="2653752"/>
                  <a:pt x="0" y="2623384"/>
                  <a:pt x="0" y="2585923"/>
                </a:cubicBezTo>
                <a:lnTo>
                  <a:pt x="0" y="67830"/>
                </a:lnTo>
                <a:cubicBezTo>
                  <a:pt x="0" y="30394"/>
                  <a:pt x="30394" y="0"/>
                  <a:pt x="6783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6C839A"/>
              </a:gs>
            </a:gsLst>
            <a:lin ang="2700000" scaled="1"/>
          </a:gradFill>
          <a:ln/>
          <a:effectLst>
            <a:outerShdw blurRad="50871" dist="3391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6368193" y="1568595"/>
            <a:ext cx="406965" cy="406965"/>
          </a:xfrm>
          <a:custGeom>
            <a:avLst/>
            <a:gdLst/>
            <a:ahLst/>
            <a:cxnLst/>
            <a:rect l="l" t="t" r="r" b="b"/>
            <a:pathLst>
              <a:path w="406965" h="406965">
                <a:moveTo>
                  <a:pt x="203483" y="0"/>
                </a:moveTo>
                <a:lnTo>
                  <a:pt x="203483" y="0"/>
                </a:lnTo>
                <a:cubicBezTo>
                  <a:pt x="315863" y="0"/>
                  <a:pt x="406965" y="91102"/>
                  <a:pt x="406965" y="203483"/>
                </a:cubicBezTo>
                <a:lnTo>
                  <a:pt x="406965" y="203483"/>
                </a:lnTo>
                <a:cubicBezTo>
                  <a:pt x="406965" y="315863"/>
                  <a:pt x="315863" y="406965"/>
                  <a:pt x="203483" y="406965"/>
                </a:cubicBezTo>
                <a:lnTo>
                  <a:pt x="203483" y="406965"/>
                </a:lnTo>
                <a:cubicBezTo>
                  <a:pt x="91102" y="406965"/>
                  <a:pt x="0" y="315863"/>
                  <a:pt x="0" y="203483"/>
                </a:cubicBezTo>
                <a:lnTo>
                  <a:pt x="0" y="203483"/>
                </a:lnTo>
                <a:cubicBezTo>
                  <a:pt x="0" y="91102"/>
                  <a:pt x="91102" y="0"/>
                  <a:pt x="203483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6469935" y="1670336"/>
            <a:ext cx="203483" cy="203483"/>
          </a:xfrm>
          <a:custGeom>
            <a:avLst/>
            <a:gdLst/>
            <a:ahLst/>
            <a:cxnLst/>
            <a:rect l="l" t="t" r="r" b="b"/>
            <a:pathLst>
              <a:path w="203483" h="203483">
                <a:moveTo>
                  <a:pt x="26190" y="90812"/>
                </a:moveTo>
                <a:cubicBezTo>
                  <a:pt x="31476" y="53851"/>
                  <a:pt x="63310" y="25435"/>
                  <a:pt x="101741" y="25435"/>
                </a:cubicBezTo>
                <a:cubicBezTo>
                  <a:pt x="122805" y="25435"/>
                  <a:pt x="141881" y="33980"/>
                  <a:pt x="155712" y="47771"/>
                </a:cubicBezTo>
                <a:cubicBezTo>
                  <a:pt x="155791" y="47850"/>
                  <a:pt x="155871" y="47930"/>
                  <a:pt x="155950" y="48009"/>
                </a:cubicBezTo>
                <a:lnTo>
                  <a:pt x="158971" y="50871"/>
                </a:lnTo>
                <a:lnTo>
                  <a:pt x="139934" y="50871"/>
                </a:lnTo>
                <a:cubicBezTo>
                  <a:pt x="132900" y="50871"/>
                  <a:pt x="127216" y="56554"/>
                  <a:pt x="127216" y="63588"/>
                </a:cubicBezTo>
                <a:cubicBezTo>
                  <a:pt x="127216" y="70623"/>
                  <a:pt x="132900" y="76306"/>
                  <a:pt x="139934" y="76306"/>
                </a:cubicBezTo>
                <a:lnTo>
                  <a:pt x="190805" y="76306"/>
                </a:lnTo>
                <a:cubicBezTo>
                  <a:pt x="197839" y="76306"/>
                  <a:pt x="203522" y="70623"/>
                  <a:pt x="203522" y="63588"/>
                </a:cubicBezTo>
                <a:lnTo>
                  <a:pt x="203522" y="12718"/>
                </a:lnTo>
                <a:cubicBezTo>
                  <a:pt x="203522" y="5683"/>
                  <a:pt x="197839" y="0"/>
                  <a:pt x="190805" y="0"/>
                </a:cubicBezTo>
                <a:cubicBezTo>
                  <a:pt x="183770" y="0"/>
                  <a:pt x="178087" y="5683"/>
                  <a:pt x="178087" y="12718"/>
                </a:cubicBezTo>
                <a:lnTo>
                  <a:pt x="178087" y="33940"/>
                </a:lnTo>
                <a:lnTo>
                  <a:pt x="173596" y="29688"/>
                </a:lnTo>
                <a:cubicBezTo>
                  <a:pt x="155195" y="11366"/>
                  <a:pt x="129760" y="0"/>
                  <a:pt x="101741" y="0"/>
                </a:cubicBezTo>
                <a:cubicBezTo>
                  <a:pt x="50473" y="0"/>
                  <a:pt x="8068" y="37915"/>
                  <a:pt x="1033" y="87235"/>
                </a:cubicBezTo>
                <a:cubicBezTo>
                  <a:pt x="40" y="94190"/>
                  <a:pt x="4849" y="100629"/>
                  <a:pt x="11804" y="101622"/>
                </a:cubicBezTo>
                <a:cubicBezTo>
                  <a:pt x="18759" y="102616"/>
                  <a:pt x="25197" y="97767"/>
                  <a:pt x="26190" y="90852"/>
                </a:cubicBezTo>
                <a:close/>
                <a:moveTo>
                  <a:pt x="202449" y="116247"/>
                </a:moveTo>
                <a:cubicBezTo>
                  <a:pt x="203443" y="109292"/>
                  <a:pt x="198594" y="102854"/>
                  <a:pt x="191679" y="101861"/>
                </a:cubicBezTo>
                <a:cubicBezTo>
                  <a:pt x="184764" y="100867"/>
                  <a:pt x="178286" y="105716"/>
                  <a:pt x="177292" y="112631"/>
                </a:cubicBezTo>
                <a:cubicBezTo>
                  <a:pt x="172006" y="149592"/>
                  <a:pt x="140172" y="178008"/>
                  <a:pt x="101741" y="178008"/>
                </a:cubicBezTo>
                <a:cubicBezTo>
                  <a:pt x="80678" y="178008"/>
                  <a:pt x="61601" y="169463"/>
                  <a:pt x="47771" y="155672"/>
                </a:cubicBezTo>
                <a:cubicBezTo>
                  <a:pt x="47691" y="155593"/>
                  <a:pt x="47612" y="155513"/>
                  <a:pt x="47532" y="155434"/>
                </a:cubicBezTo>
                <a:lnTo>
                  <a:pt x="44512" y="152572"/>
                </a:lnTo>
                <a:lnTo>
                  <a:pt x="63549" y="152572"/>
                </a:lnTo>
                <a:cubicBezTo>
                  <a:pt x="70583" y="152572"/>
                  <a:pt x="76266" y="146889"/>
                  <a:pt x="76266" y="139855"/>
                </a:cubicBezTo>
                <a:cubicBezTo>
                  <a:pt x="76266" y="132820"/>
                  <a:pt x="70583" y="127137"/>
                  <a:pt x="63549" y="127137"/>
                </a:cubicBezTo>
                <a:lnTo>
                  <a:pt x="12718" y="127177"/>
                </a:lnTo>
                <a:cubicBezTo>
                  <a:pt x="9340" y="127177"/>
                  <a:pt x="6081" y="128528"/>
                  <a:pt x="3696" y="130952"/>
                </a:cubicBezTo>
                <a:cubicBezTo>
                  <a:pt x="1312" y="133376"/>
                  <a:pt x="-40" y="136596"/>
                  <a:pt x="0" y="140014"/>
                </a:cubicBezTo>
                <a:lnTo>
                  <a:pt x="397" y="190487"/>
                </a:lnTo>
                <a:cubicBezTo>
                  <a:pt x="437" y="197521"/>
                  <a:pt x="6200" y="203165"/>
                  <a:pt x="13234" y="203085"/>
                </a:cubicBezTo>
                <a:cubicBezTo>
                  <a:pt x="20269" y="203006"/>
                  <a:pt x="25912" y="197283"/>
                  <a:pt x="25833" y="190248"/>
                </a:cubicBezTo>
                <a:lnTo>
                  <a:pt x="25674" y="169781"/>
                </a:lnTo>
                <a:lnTo>
                  <a:pt x="29926" y="173795"/>
                </a:lnTo>
                <a:cubicBezTo>
                  <a:pt x="48327" y="192116"/>
                  <a:pt x="73723" y="203483"/>
                  <a:pt x="101741" y="203483"/>
                </a:cubicBezTo>
                <a:cubicBezTo>
                  <a:pt x="153009" y="203483"/>
                  <a:pt x="195415" y="165568"/>
                  <a:pt x="202449" y="11624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6876900" y="1636422"/>
            <a:ext cx="1322637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2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人脸信息管理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68193" y="2111215"/>
            <a:ext cx="5315983" cy="839366"/>
          </a:xfrm>
          <a:custGeom>
            <a:avLst/>
            <a:gdLst/>
            <a:ahLst/>
            <a:cxnLst/>
            <a:rect l="l" t="t" r="r" b="b"/>
            <a:pathLst>
              <a:path w="5315983" h="839366">
                <a:moveTo>
                  <a:pt x="67829" y="0"/>
                </a:moveTo>
                <a:lnTo>
                  <a:pt x="5248154" y="0"/>
                </a:lnTo>
                <a:cubicBezTo>
                  <a:pt x="5285615" y="0"/>
                  <a:pt x="5315983" y="30368"/>
                  <a:pt x="5315983" y="67829"/>
                </a:cubicBezTo>
                <a:lnTo>
                  <a:pt x="5315983" y="771537"/>
                </a:lnTo>
                <a:cubicBezTo>
                  <a:pt x="5315983" y="808998"/>
                  <a:pt x="5285615" y="839366"/>
                  <a:pt x="5248154" y="839366"/>
                </a:cubicBezTo>
                <a:lnTo>
                  <a:pt x="67829" y="839366"/>
                </a:lnTo>
                <a:cubicBezTo>
                  <a:pt x="30368" y="839366"/>
                  <a:pt x="0" y="808998"/>
                  <a:pt x="0" y="771537"/>
                </a:cubicBezTo>
                <a:lnTo>
                  <a:pt x="0" y="67829"/>
                </a:lnTo>
                <a:cubicBezTo>
                  <a:pt x="0" y="30368"/>
                  <a:pt x="30368" y="0"/>
                  <a:pt x="6782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Shape 47"/>
          <p:cNvSpPr/>
          <p:nvPr/>
        </p:nvSpPr>
        <p:spPr>
          <a:xfrm>
            <a:off x="6500669" y="2255348"/>
            <a:ext cx="133535" cy="152612"/>
          </a:xfrm>
          <a:custGeom>
            <a:avLst/>
            <a:gdLst/>
            <a:ahLst/>
            <a:cxnLst/>
            <a:rect l="l" t="t" r="r" b="b"/>
            <a:pathLst>
              <a:path w="133535" h="152612">
                <a:moveTo>
                  <a:pt x="76306" y="32579"/>
                </a:moveTo>
                <a:lnTo>
                  <a:pt x="76306" y="95382"/>
                </a:lnTo>
                <a:cubicBezTo>
                  <a:pt x="76306" y="100658"/>
                  <a:pt x="72044" y="104921"/>
                  <a:pt x="66768" y="104921"/>
                </a:cubicBezTo>
                <a:cubicBezTo>
                  <a:pt x="61492" y="104921"/>
                  <a:pt x="57229" y="100658"/>
                  <a:pt x="57229" y="95382"/>
                </a:cubicBezTo>
                <a:lnTo>
                  <a:pt x="57229" y="32579"/>
                </a:lnTo>
                <a:lnTo>
                  <a:pt x="44889" y="44919"/>
                </a:lnTo>
                <a:cubicBezTo>
                  <a:pt x="41163" y="48645"/>
                  <a:pt x="35113" y="48645"/>
                  <a:pt x="31387" y="44919"/>
                </a:cubicBezTo>
                <a:cubicBezTo>
                  <a:pt x="27661" y="41193"/>
                  <a:pt x="27661" y="35142"/>
                  <a:pt x="31387" y="31417"/>
                </a:cubicBezTo>
                <a:lnTo>
                  <a:pt x="60002" y="2802"/>
                </a:lnTo>
                <a:cubicBezTo>
                  <a:pt x="63727" y="-924"/>
                  <a:pt x="69778" y="-924"/>
                  <a:pt x="73504" y="2802"/>
                </a:cubicBezTo>
                <a:lnTo>
                  <a:pt x="102119" y="31417"/>
                </a:lnTo>
                <a:cubicBezTo>
                  <a:pt x="105845" y="35142"/>
                  <a:pt x="105845" y="41193"/>
                  <a:pt x="102119" y="44919"/>
                </a:cubicBezTo>
                <a:cubicBezTo>
                  <a:pt x="98393" y="48645"/>
                  <a:pt x="92342" y="48645"/>
                  <a:pt x="88616" y="44919"/>
                </a:cubicBezTo>
                <a:lnTo>
                  <a:pt x="76306" y="32579"/>
                </a:lnTo>
                <a:close/>
                <a:moveTo>
                  <a:pt x="66768" y="119228"/>
                </a:moveTo>
                <a:cubicBezTo>
                  <a:pt x="79942" y="119228"/>
                  <a:pt x="90613" y="108557"/>
                  <a:pt x="90613" y="95382"/>
                </a:cubicBezTo>
                <a:lnTo>
                  <a:pt x="114459" y="95382"/>
                </a:lnTo>
                <a:cubicBezTo>
                  <a:pt x="124981" y="95382"/>
                  <a:pt x="133535" y="103937"/>
                  <a:pt x="133535" y="114459"/>
                </a:cubicBezTo>
                <a:lnTo>
                  <a:pt x="133535" y="123997"/>
                </a:lnTo>
                <a:cubicBezTo>
                  <a:pt x="133535" y="134519"/>
                  <a:pt x="124981" y="143074"/>
                  <a:pt x="114459" y="143074"/>
                </a:cubicBezTo>
                <a:lnTo>
                  <a:pt x="19076" y="143074"/>
                </a:lnTo>
                <a:cubicBezTo>
                  <a:pt x="8555" y="143074"/>
                  <a:pt x="0" y="134519"/>
                  <a:pt x="0" y="123997"/>
                </a:cubicBezTo>
                <a:lnTo>
                  <a:pt x="0" y="114459"/>
                </a:lnTo>
                <a:cubicBezTo>
                  <a:pt x="0" y="103937"/>
                  <a:pt x="8555" y="95382"/>
                  <a:pt x="19076" y="95382"/>
                </a:cubicBezTo>
                <a:lnTo>
                  <a:pt x="42922" y="95382"/>
                </a:lnTo>
                <a:cubicBezTo>
                  <a:pt x="42922" y="108557"/>
                  <a:pt x="53593" y="119228"/>
                  <a:pt x="66768" y="119228"/>
                </a:cubicBezTo>
                <a:close/>
                <a:moveTo>
                  <a:pt x="109690" y="126382"/>
                </a:moveTo>
                <a:cubicBezTo>
                  <a:pt x="113638" y="126382"/>
                  <a:pt x="116844" y="123176"/>
                  <a:pt x="116844" y="119228"/>
                </a:cubicBezTo>
                <a:cubicBezTo>
                  <a:pt x="116844" y="115280"/>
                  <a:pt x="113638" y="112074"/>
                  <a:pt x="109690" y="112074"/>
                </a:cubicBezTo>
                <a:cubicBezTo>
                  <a:pt x="105742" y="112074"/>
                  <a:pt x="102536" y="115280"/>
                  <a:pt x="102536" y="119228"/>
                </a:cubicBezTo>
                <a:cubicBezTo>
                  <a:pt x="102536" y="123176"/>
                  <a:pt x="105742" y="126382"/>
                  <a:pt x="109690" y="12638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Text 48"/>
          <p:cNvSpPr/>
          <p:nvPr/>
        </p:nvSpPr>
        <p:spPr>
          <a:xfrm>
            <a:off x="6664939" y="2212956"/>
            <a:ext cx="4993803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2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人脸信息录入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469935" y="2518180"/>
            <a:ext cx="5171850" cy="3306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35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首次使用需按系统提示进行人脸信息录入。系统会采集人脸特征数据并与账号绑定，用于后续身份识别。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68193" y="3048083"/>
            <a:ext cx="5315983" cy="839366"/>
          </a:xfrm>
          <a:custGeom>
            <a:avLst/>
            <a:gdLst/>
            <a:ahLst/>
            <a:cxnLst/>
            <a:rect l="l" t="t" r="r" b="b"/>
            <a:pathLst>
              <a:path w="5315983" h="839366">
                <a:moveTo>
                  <a:pt x="67829" y="0"/>
                </a:moveTo>
                <a:lnTo>
                  <a:pt x="5248154" y="0"/>
                </a:lnTo>
                <a:cubicBezTo>
                  <a:pt x="5285615" y="0"/>
                  <a:pt x="5315983" y="30368"/>
                  <a:pt x="5315983" y="67829"/>
                </a:cubicBezTo>
                <a:lnTo>
                  <a:pt x="5315983" y="771537"/>
                </a:lnTo>
                <a:cubicBezTo>
                  <a:pt x="5315983" y="808998"/>
                  <a:pt x="5285615" y="839366"/>
                  <a:pt x="5248154" y="839366"/>
                </a:cubicBezTo>
                <a:lnTo>
                  <a:pt x="67829" y="839366"/>
                </a:lnTo>
                <a:cubicBezTo>
                  <a:pt x="30368" y="839366"/>
                  <a:pt x="0" y="808998"/>
                  <a:pt x="0" y="771537"/>
                </a:cubicBezTo>
                <a:lnTo>
                  <a:pt x="0" y="67829"/>
                </a:lnTo>
                <a:cubicBezTo>
                  <a:pt x="0" y="30368"/>
                  <a:pt x="30368" y="0"/>
                  <a:pt x="6782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Shape 51"/>
          <p:cNvSpPr/>
          <p:nvPr/>
        </p:nvSpPr>
        <p:spPr>
          <a:xfrm>
            <a:off x="6491131" y="3192216"/>
            <a:ext cx="152612" cy="152612"/>
          </a:xfrm>
          <a:custGeom>
            <a:avLst/>
            <a:gdLst/>
            <a:ahLst/>
            <a:cxnLst/>
            <a:rect l="l" t="t" r="r" b="b"/>
            <a:pathLst>
              <a:path w="152612" h="152612">
                <a:moveTo>
                  <a:pt x="143104" y="57229"/>
                </a:moveTo>
                <a:lnTo>
                  <a:pt x="145458" y="57229"/>
                </a:lnTo>
                <a:cubicBezTo>
                  <a:pt x="149423" y="57229"/>
                  <a:pt x="152612" y="54040"/>
                  <a:pt x="152612" y="50076"/>
                </a:cubicBezTo>
                <a:lnTo>
                  <a:pt x="152612" y="7154"/>
                </a:lnTo>
                <a:cubicBezTo>
                  <a:pt x="152612" y="4262"/>
                  <a:pt x="150883" y="1639"/>
                  <a:pt x="148201" y="537"/>
                </a:cubicBezTo>
                <a:cubicBezTo>
                  <a:pt x="145518" y="-566"/>
                  <a:pt x="142448" y="60"/>
                  <a:pt x="140391" y="2086"/>
                </a:cubicBezTo>
                <a:lnTo>
                  <a:pt x="124981" y="17527"/>
                </a:lnTo>
                <a:cubicBezTo>
                  <a:pt x="111776" y="6587"/>
                  <a:pt x="94786" y="0"/>
                  <a:pt x="76306" y="0"/>
                </a:cubicBezTo>
                <a:cubicBezTo>
                  <a:pt x="37855" y="0"/>
                  <a:pt x="6051" y="28436"/>
                  <a:pt x="775" y="65426"/>
                </a:cubicBezTo>
                <a:cubicBezTo>
                  <a:pt x="30" y="70643"/>
                  <a:pt x="3636" y="75471"/>
                  <a:pt x="8853" y="76217"/>
                </a:cubicBezTo>
                <a:cubicBezTo>
                  <a:pt x="14069" y="76962"/>
                  <a:pt x="18898" y="73325"/>
                  <a:pt x="19643" y="68139"/>
                </a:cubicBezTo>
                <a:cubicBezTo>
                  <a:pt x="23607" y="40389"/>
                  <a:pt x="47483" y="19076"/>
                  <a:pt x="76306" y="19076"/>
                </a:cubicBezTo>
                <a:cubicBezTo>
                  <a:pt x="89540" y="19076"/>
                  <a:pt x="101702" y="23548"/>
                  <a:pt x="111389" y="31089"/>
                </a:cubicBezTo>
                <a:lnTo>
                  <a:pt x="97469" y="45009"/>
                </a:lnTo>
                <a:cubicBezTo>
                  <a:pt x="95412" y="47065"/>
                  <a:pt x="94816" y="50135"/>
                  <a:pt x="95919" y="52818"/>
                </a:cubicBezTo>
                <a:cubicBezTo>
                  <a:pt x="97022" y="55501"/>
                  <a:pt x="99645" y="57229"/>
                  <a:pt x="102536" y="57229"/>
                </a:cubicBezTo>
                <a:lnTo>
                  <a:pt x="143104" y="57229"/>
                </a:lnTo>
                <a:close/>
                <a:moveTo>
                  <a:pt x="151867" y="87186"/>
                </a:moveTo>
                <a:cubicBezTo>
                  <a:pt x="152612" y="81969"/>
                  <a:pt x="148976" y="77141"/>
                  <a:pt x="143789" y="76395"/>
                </a:cubicBezTo>
                <a:cubicBezTo>
                  <a:pt x="138603" y="75650"/>
                  <a:pt x="133744" y="79287"/>
                  <a:pt x="132999" y="84473"/>
                </a:cubicBezTo>
                <a:cubicBezTo>
                  <a:pt x="129035" y="112194"/>
                  <a:pt x="105159" y="133506"/>
                  <a:pt x="76336" y="133506"/>
                </a:cubicBezTo>
                <a:cubicBezTo>
                  <a:pt x="63101" y="133506"/>
                  <a:pt x="50940" y="129035"/>
                  <a:pt x="41253" y="121493"/>
                </a:cubicBezTo>
                <a:lnTo>
                  <a:pt x="55143" y="107603"/>
                </a:lnTo>
                <a:cubicBezTo>
                  <a:pt x="57200" y="105547"/>
                  <a:pt x="57796" y="102477"/>
                  <a:pt x="56693" y="99794"/>
                </a:cubicBezTo>
                <a:cubicBezTo>
                  <a:pt x="55590" y="97111"/>
                  <a:pt x="52967" y="95382"/>
                  <a:pt x="50076" y="95382"/>
                </a:cubicBezTo>
                <a:lnTo>
                  <a:pt x="7154" y="95382"/>
                </a:lnTo>
                <a:cubicBezTo>
                  <a:pt x="3189" y="95382"/>
                  <a:pt x="0" y="98572"/>
                  <a:pt x="0" y="102536"/>
                </a:cubicBezTo>
                <a:lnTo>
                  <a:pt x="0" y="145458"/>
                </a:lnTo>
                <a:cubicBezTo>
                  <a:pt x="0" y="148350"/>
                  <a:pt x="1729" y="150973"/>
                  <a:pt x="4411" y="152075"/>
                </a:cubicBezTo>
                <a:cubicBezTo>
                  <a:pt x="7094" y="153178"/>
                  <a:pt x="10164" y="152552"/>
                  <a:pt x="12221" y="150525"/>
                </a:cubicBezTo>
                <a:lnTo>
                  <a:pt x="27661" y="135085"/>
                </a:lnTo>
                <a:cubicBezTo>
                  <a:pt x="40836" y="146025"/>
                  <a:pt x="57826" y="152612"/>
                  <a:pt x="76306" y="152612"/>
                </a:cubicBezTo>
                <a:cubicBezTo>
                  <a:pt x="114757" y="152612"/>
                  <a:pt x="146561" y="124176"/>
                  <a:pt x="151837" y="8718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6664939" y="3149824"/>
            <a:ext cx="4993803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2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换绑人脸信息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469935" y="3455048"/>
            <a:ext cx="5171850" cy="3306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35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若人脸信息有变，可在个人信息管理界面选择“换绑人脸”功能重新采集。确认提交后，系统将</a:t>
            </a:r>
            <a:r>
              <a:rPr lang="en-US" sz="93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自动覆盖原有人脸信息</a:t>
            </a:r>
            <a:r>
              <a:rPr lang="en-US" sz="935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，新数据立即生效。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198625" y="4205390"/>
            <a:ext cx="5655121" cy="33914"/>
          </a:xfrm>
          <a:custGeom>
            <a:avLst/>
            <a:gdLst/>
            <a:ahLst/>
            <a:cxnLst/>
            <a:rect l="l" t="t" r="r" b="b"/>
            <a:pathLst>
              <a:path w="5655121" h="33914">
                <a:moveTo>
                  <a:pt x="33914" y="0"/>
                </a:moveTo>
                <a:lnTo>
                  <a:pt x="5621207" y="0"/>
                </a:lnTo>
                <a:cubicBezTo>
                  <a:pt x="5639937" y="0"/>
                  <a:pt x="5655121" y="15184"/>
                  <a:pt x="5655121" y="33914"/>
                </a:cubicBezTo>
                <a:lnTo>
                  <a:pt x="5655121" y="33914"/>
                </a:lnTo>
                <a:lnTo>
                  <a:pt x="0" y="33914"/>
                </a:lnTo>
                <a:lnTo>
                  <a:pt x="0" y="33914"/>
                </a:lnTo>
                <a:cubicBezTo>
                  <a:pt x="0" y="15184"/>
                  <a:pt x="15184" y="0"/>
                  <a:pt x="33914" y="0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Shape 64"/>
          <p:cNvSpPr/>
          <p:nvPr/>
        </p:nvSpPr>
        <p:spPr>
          <a:xfrm>
            <a:off x="6215582" y="5661563"/>
            <a:ext cx="5638164" cy="873280"/>
          </a:xfrm>
          <a:custGeom>
            <a:avLst/>
            <a:gdLst/>
            <a:ahLst/>
            <a:cxnLst/>
            <a:rect l="l" t="t" r="r" b="b"/>
            <a:pathLst>
              <a:path w="5638164" h="873280">
                <a:moveTo>
                  <a:pt x="33914" y="0"/>
                </a:moveTo>
                <a:lnTo>
                  <a:pt x="5570336" y="0"/>
                </a:lnTo>
                <a:cubicBezTo>
                  <a:pt x="5607797" y="0"/>
                  <a:pt x="5638164" y="30367"/>
                  <a:pt x="5638164" y="67828"/>
                </a:cubicBezTo>
                <a:lnTo>
                  <a:pt x="5638164" y="805452"/>
                </a:lnTo>
                <a:cubicBezTo>
                  <a:pt x="5638164" y="842912"/>
                  <a:pt x="5607797" y="873280"/>
                  <a:pt x="5570336" y="873280"/>
                </a:cubicBezTo>
                <a:lnTo>
                  <a:pt x="33914" y="873280"/>
                </a:lnTo>
                <a:cubicBezTo>
                  <a:pt x="15184" y="873280"/>
                  <a:pt x="0" y="858096"/>
                  <a:pt x="0" y="839366"/>
                </a:cubicBezTo>
                <a:lnTo>
                  <a:pt x="0" y="33914"/>
                </a:lnTo>
                <a:cubicBezTo>
                  <a:pt x="0" y="15184"/>
                  <a:pt x="15184" y="0"/>
                  <a:pt x="33914" y="0"/>
                </a:cubicBezTo>
                <a:close/>
              </a:path>
            </a:pathLst>
          </a:custGeom>
          <a:solidFill>
            <a:srgbClr val="A98C76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7" name="Shape 65"/>
          <p:cNvSpPr/>
          <p:nvPr/>
        </p:nvSpPr>
        <p:spPr>
          <a:xfrm>
            <a:off x="6215582" y="5661563"/>
            <a:ext cx="33914" cy="873280"/>
          </a:xfrm>
          <a:custGeom>
            <a:avLst/>
            <a:gdLst/>
            <a:ahLst/>
            <a:cxnLst/>
            <a:rect l="l" t="t" r="r" b="b"/>
            <a:pathLst>
              <a:path w="33914" h="873280">
                <a:moveTo>
                  <a:pt x="33914" y="0"/>
                </a:moveTo>
                <a:lnTo>
                  <a:pt x="33914" y="0"/>
                </a:lnTo>
                <a:lnTo>
                  <a:pt x="33914" y="873280"/>
                </a:lnTo>
                <a:lnTo>
                  <a:pt x="33914" y="873280"/>
                </a:lnTo>
                <a:cubicBezTo>
                  <a:pt x="15184" y="873280"/>
                  <a:pt x="0" y="858096"/>
                  <a:pt x="0" y="839366"/>
                </a:cubicBezTo>
                <a:lnTo>
                  <a:pt x="0" y="33914"/>
                </a:lnTo>
                <a:cubicBezTo>
                  <a:pt x="0" y="15184"/>
                  <a:pt x="15184" y="0"/>
                  <a:pt x="33914" y="0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8" name="Shape 66"/>
          <p:cNvSpPr/>
          <p:nvPr/>
        </p:nvSpPr>
        <p:spPr>
          <a:xfrm>
            <a:off x="6393629" y="5797218"/>
            <a:ext cx="203483" cy="203483"/>
          </a:xfrm>
          <a:custGeom>
            <a:avLst/>
            <a:gdLst/>
            <a:ahLst/>
            <a:cxnLst/>
            <a:rect l="l" t="t" r="r" b="b"/>
            <a:pathLst>
              <a:path w="203483" h="203483">
                <a:moveTo>
                  <a:pt x="57349" y="0"/>
                </a:moveTo>
                <a:lnTo>
                  <a:pt x="146372" y="0"/>
                </a:lnTo>
                <a:cubicBezTo>
                  <a:pt x="156904" y="0"/>
                  <a:pt x="165489" y="8664"/>
                  <a:pt x="165091" y="19156"/>
                </a:cubicBezTo>
                <a:cubicBezTo>
                  <a:pt x="165012" y="21262"/>
                  <a:pt x="164932" y="23369"/>
                  <a:pt x="164813" y="25435"/>
                </a:cubicBezTo>
                <a:lnTo>
                  <a:pt x="184525" y="25435"/>
                </a:lnTo>
                <a:cubicBezTo>
                  <a:pt x="194898" y="25435"/>
                  <a:pt x="204039" y="34020"/>
                  <a:pt x="203244" y="45227"/>
                </a:cubicBezTo>
                <a:cubicBezTo>
                  <a:pt x="200263" y="86440"/>
                  <a:pt x="179200" y="109094"/>
                  <a:pt x="156348" y="120937"/>
                </a:cubicBezTo>
                <a:cubicBezTo>
                  <a:pt x="150068" y="124196"/>
                  <a:pt x="143670" y="126620"/>
                  <a:pt x="137589" y="128409"/>
                </a:cubicBezTo>
                <a:cubicBezTo>
                  <a:pt x="129561" y="139775"/>
                  <a:pt x="121215" y="145776"/>
                  <a:pt x="114578" y="148995"/>
                </a:cubicBezTo>
                <a:lnTo>
                  <a:pt x="114578" y="178047"/>
                </a:lnTo>
                <a:lnTo>
                  <a:pt x="140014" y="178047"/>
                </a:lnTo>
                <a:cubicBezTo>
                  <a:pt x="147048" y="178047"/>
                  <a:pt x="152731" y="183730"/>
                  <a:pt x="152731" y="190765"/>
                </a:cubicBezTo>
                <a:cubicBezTo>
                  <a:pt x="152731" y="197799"/>
                  <a:pt x="147048" y="203483"/>
                  <a:pt x="140014" y="203483"/>
                </a:cubicBezTo>
                <a:lnTo>
                  <a:pt x="63708" y="203483"/>
                </a:lnTo>
                <a:cubicBezTo>
                  <a:pt x="56673" y="203483"/>
                  <a:pt x="50990" y="197799"/>
                  <a:pt x="50990" y="190765"/>
                </a:cubicBezTo>
                <a:cubicBezTo>
                  <a:pt x="50990" y="183730"/>
                  <a:pt x="56673" y="178047"/>
                  <a:pt x="63708" y="178047"/>
                </a:cubicBezTo>
                <a:lnTo>
                  <a:pt x="89143" y="178047"/>
                </a:lnTo>
                <a:lnTo>
                  <a:pt x="89143" y="148995"/>
                </a:lnTo>
                <a:cubicBezTo>
                  <a:pt x="82784" y="145935"/>
                  <a:pt x="74875" y="140252"/>
                  <a:pt x="67165" y="129800"/>
                </a:cubicBezTo>
                <a:cubicBezTo>
                  <a:pt x="59853" y="127892"/>
                  <a:pt x="51904" y="124991"/>
                  <a:pt x="44154" y="120619"/>
                </a:cubicBezTo>
                <a:cubicBezTo>
                  <a:pt x="22653" y="108577"/>
                  <a:pt x="3259" y="85884"/>
                  <a:pt x="477" y="45148"/>
                </a:cubicBezTo>
                <a:cubicBezTo>
                  <a:pt x="-278" y="33980"/>
                  <a:pt x="8823" y="25396"/>
                  <a:pt x="19196" y="25396"/>
                </a:cubicBezTo>
                <a:lnTo>
                  <a:pt x="38908" y="25396"/>
                </a:lnTo>
                <a:cubicBezTo>
                  <a:pt x="38789" y="23329"/>
                  <a:pt x="38709" y="21262"/>
                  <a:pt x="38630" y="19116"/>
                </a:cubicBezTo>
                <a:cubicBezTo>
                  <a:pt x="38232" y="8584"/>
                  <a:pt x="46817" y="-40"/>
                  <a:pt x="57349" y="-40"/>
                </a:cubicBezTo>
                <a:close/>
                <a:moveTo>
                  <a:pt x="40339" y="44512"/>
                </a:moveTo>
                <a:lnTo>
                  <a:pt x="19514" y="44512"/>
                </a:lnTo>
                <a:cubicBezTo>
                  <a:pt x="21978" y="78174"/>
                  <a:pt x="37438" y="95025"/>
                  <a:pt x="53374" y="103967"/>
                </a:cubicBezTo>
                <a:cubicBezTo>
                  <a:pt x="47651" y="89143"/>
                  <a:pt x="42922" y="69788"/>
                  <a:pt x="40339" y="44512"/>
                </a:cubicBezTo>
                <a:close/>
                <a:moveTo>
                  <a:pt x="151022" y="102059"/>
                </a:moveTo>
                <a:cubicBezTo>
                  <a:pt x="167118" y="92600"/>
                  <a:pt x="181664" y="75789"/>
                  <a:pt x="184128" y="44512"/>
                </a:cubicBezTo>
                <a:lnTo>
                  <a:pt x="163342" y="44512"/>
                </a:lnTo>
                <a:cubicBezTo>
                  <a:pt x="160878" y="68715"/>
                  <a:pt x="156427" y="87513"/>
                  <a:pt x="151022" y="102059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9" name="Text 67"/>
          <p:cNvSpPr/>
          <p:nvPr/>
        </p:nvSpPr>
        <p:spPr>
          <a:xfrm>
            <a:off x="6724288" y="5797218"/>
            <a:ext cx="5070108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2" b="1" dirty="0">
                <a:solidFill>
                  <a:srgbClr val="3A50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核心优势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6724288" y="6068528"/>
            <a:ext cx="5053152" cy="3306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35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人脸识别技术简化了用户操作，提升了登录与还书的便捷性，同时通过严格的权限控制保障了用户隐私安全，体现了技术创新与用户体验的完美平衡。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E300-CAF3-3136-4A9F-3C9559121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6C2DAA0-BD5E-3886-5C33-E422A2C241A4}"/>
              </a:ext>
            </a:extLst>
          </p:cNvPr>
          <p:cNvSpPr/>
          <p:nvPr/>
        </p:nvSpPr>
        <p:spPr>
          <a:xfrm>
            <a:off x="339138" y="483354"/>
            <a:ext cx="11581552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kern="0" spc="53" dirty="0">
                <a:solidFill>
                  <a:srgbClr val="A98C7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TECHNOLOGY INNOVATION</a:t>
            </a: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6E0D2CB-6FFA-AA6C-13A3-CFE9CB21B394}"/>
              </a:ext>
            </a:extLst>
          </p:cNvPr>
          <p:cNvSpPr/>
          <p:nvPr/>
        </p:nvSpPr>
        <p:spPr>
          <a:xfrm>
            <a:off x="339138" y="754664"/>
            <a:ext cx="11666337" cy="33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03" b="1" dirty="0" err="1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快速还书功能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B7A7944A-7E45-80A7-ED00-D5BDC040B4B2}"/>
              </a:ext>
            </a:extLst>
          </p:cNvPr>
          <p:cNvSpPr/>
          <p:nvPr/>
        </p:nvSpPr>
        <p:spPr>
          <a:xfrm>
            <a:off x="339138" y="1195543"/>
            <a:ext cx="813930" cy="33914"/>
          </a:xfrm>
          <a:custGeom>
            <a:avLst/>
            <a:gdLst/>
            <a:ahLst/>
            <a:cxnLst/>
            <a:rect l="l" t="t" r="r" b="b"/>
            <a:pathLst>
              <a:path w="813930" h="33914">
                <a:moveTo>
                  <a:pt x="0" y="0"/>
                </a:moveTo>
                <a:lnTo>
                  <a:pt x="813930" y="0"/>
                </a:lnTo>
                <a:lnTo>
                  <a:pt x="813930" y="33914"/>
                </a:lnTo>
                <a:lnTo>
                  <a:pt x="0" y="33914"/>
                </a:lnTo>
                <a:lnTo>
                  <a:pt x="0" y="0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BF2B5850-B1E0-FEFB-5D3D-82AB9E4DC3E0}"/>
              </a:ext>
            </a:extLst>
          </p:cNvPr>
          <p:cNvSpPr/>
          <p:nvPr/>
        </p:nvSpPr>
        <p:spPr>
          <a:xfrm>
            <a:off x="224127" y="1310002"/>
            <a:ext cx="33914" cy="3399855"/>
          </a:xfrm>
          <a:custGeom>
            <a:avLst/>
            <a:gdLst/>
            <a:ahLst/>
            <a:cxnLst/>
            <a:rect l="l" t="t" r="r" b="b"/>
            <a:pathLst>
              <a:path w="33914" h="3399855">
                <a:moveTo>
                  <a:pt x="33914" y="0"/>
                </a:moveTo>
                <a:lnTo>
                  <a:pt x="33914" y="0"/>
                </a:lnTo>
                <a:lnTo>
                  <a:pt x="33914" y="3399855"/>
                </a:lnTo>
                <a:lnTo>
                  <a:pt x="33914" y="3399855"/>
                </a:lnTo>
                <a:cubicBezTo>
                  <a:pt x="15184" y="3399855"/>
                  <a:pt x="0" y="3384672"/>
                  <a:pt x="0" y="3365942"/>
                </a:cubicBezTo>
                <a:lnTo>
                  <a:pt x="0" y="33914"/>
                </a:lnTo>
                <a:cubicBezTo>
                  <a:pt x="0" y="15184"/>
                  <a:pt x="15184" y="0"/>
                  <a:pt x="33914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>
            <a:extLst>
              <a:ext uri="{FF2B5EF4-FFF2-40B4-BE49-F238E27FC236}">
                <a16:creationId xmlns:a16="http://schemas.microsoft.com/office/drawing/2014/main" id="{4A5AE392-9005-2EE4-D1A4-FD0CA24D5362}"/>
              </a:ext>
            </a:extLst>
          </p:cNvPr>
          <p:cNvSpPr/>
          <p:nvPr/>
        </p:nvSpPr>
        <p:spPr>
          <a:xfrm>
            <a:off x="356095" y="4936656"/>
            <a:ext cx="33914" cy="2043305"/>
          </a:xfrm>
          <a:custGeom>
            <a:avLst/>
            <a:gdLst/>
            <a:ahLst/>
            <a:cxnLst/>
            <a:rect l="l" t="t" r="r" b="b"/>
            <a:pathLst>
              <a:path w="33914" h="2043305">
                <a:moveTo>
                  <a:pt x="33914" y="0"/>
                </a:moveTo>
                <a:lnTo>
                  <a:pt x="33914" y="0"/>
                </a:lnTo>
                <a:lnTo>
                  <a:pt x="33914" y="2043305"/>
                </a:lnTo>
                <a:lnTo>
                  <a:pt x="33914" y="2043305"/>
                </a:lnTo>
                <a:cubicBezTo>
                  <a:pt x="15184" y="2043305"/>
                  <a:pt x="0" y="2028121"/>
                  <a:pt x="0" y="2009391"/>
                </a:cubicBezTo>
                <a:lnTo>
                  <a:pt x="0" y="33914"/>
                </a:lnTo>
                <a:cubicBezTo>
                  <a:pt x="0" y="15184"/>
                  <a:pt x="15184" y="0"/>
                  <a:pt x="33914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>
            <a:extLst>
              <a:ext uri="{FF2B5EF4-FFF2-40B4-BE49-F238E27FC236}">
                <a16:creationId xmlns:a16="http://schemas.microsoft.com/office/drawing/2014/main" id="{AB8ED3B9-AF82-9BFC-46FF-AC49500BBEAD}"/>
              </a:ext>
            </a:extLst>
          </p:cNvPr>
          <p:cNvSpPr/>
          <p:nvPr/>
        </p:nvSpPr>
        <p:spPr>
          <a:xfrm>
            <a:off x="6368193" y="1568595"/>
            <a:ext cx="406965" cy="406965"/>
          </a:xfrm>
          <a:custGeom>
            <a:avLst/>
            <a:gdLst/>
            <a:ahLst/>
            <a:cxnLst/>
            <a:rect l="l" t="t" r="r" b="b"/>
            <a:pathLst>
              <a:path w="406965" h="406965">
                <a:moveTo>
                  <a:pt x="203483" y="0"/>
                </a:moveTo>
                <a:lnTo>
                  <a:pt x="203483" y="0"/>
                </a:lnTo>
                <a:cubicBezTo>
                  <a:pt x="315863" y="0"/>
                  <a:pt x="406965" y="91102"/>
                  <a:pt x="406965" y="203483"/>
                </a:cubicBezTo>
                <a:lnTo>
                  <a:pt x="406965" y="203483"/>
                </a:lnTo>
                <a:cubicBezTo>
                  <a:pt x="406965" y="315863"/>
                  <a:pt x="315863" y="406965"/>
                  <a:pt x="203483" y="406965"/>
                </a:cubicBezTo>
                <a:lnTo>
                  <a:pt x="203483" y="406965"/>
                </a:lnTo>
                <a:cubicBezTo>
                  <a:pt x="91102" y="406965"/>
                  <a:pt x="0" y="315863"/>
                  <a:pt x="0" y="203483"/>
                </a:cubicBezTo>
                <a:lnTo>
                  <a:pt x="0" y="203483"/>
                </a:lnTo>
                <a:cubicBezTo>
                  <a:pt x="0" y="91102"/>
                  <a:pt x="91102" y="0"/>
                  <a:pt x="203483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Shape 46">
            <a:extLst>
              <a:ext uri="{FF2B5EF4-FFF2-40B4-BE49-F238E27FC236}">
                <a16:creationId xmlns:a16="http://schemas.microsoft.com/office/drawing/2014/main" id="{F7DCA378-E420-E9E7-3CA7-57A55DAC8728}"/>
              </a:ext>
            </a:extLst>
          </p:cNvPr>
          <p:cNvSpPr/>
          <p:nvPr/>
        </p:nvSpPr>
        <p:spPr>
          <a:xfrm>
            <a:off x="300368" y="1806686"/>
            <a:ext cx="5315983" cy="839366"/>
          </a:xfrm>
          <a:custGeom>
            <a:avLst/>
            <a:gdLst/>
            <a:ahLst/>
            <a:cxnLst/>
            <a:rect l="l" t="t" r="r" b="b"/>
            <a:pathLst>
              <a:path w="5315983" h="839366">
                <a:moveTo>
                  <a:pt x="67829" y="0"/>
                </a:moveTo>
                <a:lnTo>
                  <a:pt x="5248154" y="0"/>
                </a:lnTo>
                <a:cubicBezTo>
                  <a:pt x="5285615" y="0"/>
                  <a:pt x="5315983" y="30368"/>
                  <a:pt x="5315983" y="67829"/>
                </a:cubicBezTo>
                <a:lnTo>
                  <a:pt x="5315983" y="771537"/>
                </a:lnTo>
                <a:cubicBezTo>
                  <a:pt x="5315983" y="808998"/>
                  <a:pt x="5285615" y="839366"/>
                  <a:pt x="5248154" y="839366"/>
                </a:cubicBezTo>
                <a:lnTo>
                  <a:pt x="67829" y="839366"/>
                </a:lnTo>
                <a:cubicBezTo>
                  <a:pt x="30368" y="839366"/>
                  <a:pt x="0" y="808998"/>
                  <a:pt x="0" y="771537"/>
                </a:cubicBezTo>
                <a:lnTo>
                  <a:pt x="0" y="67829"/>
                </a:lnTo>
                <a:cubicBezTo>
                  <a:pt x="0" y="30368"/>
                  <a:pt x="30368" y="0"/>
                  <a:pt x="6782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21ACE967-1505-C849-023E-C78A9A0B7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53" y="1057141"/>
            <a:ext cx="4348409" cy="2938259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1464ACFE-6E76-F5C9-5551-759F3CDF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075" y="1161629"/>
            <a:ext cx="1974050" cy="342497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810D8C02-DC22-9256-854E-C9DB060D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72" y="4908493"/>
            <a:ext cx="7056783" cy="196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0606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assets.lummi.ai/f289d48da5df5dd5bbe39d1d105c1ce73ea260a8"/>
          <p:cNvPicPr>
            <a:picLocks noChangeAspect="1"/>
          </p:cNvPicPr>
          <p:nvPr/>
        </p:nvPicPr>
        <p:blipFill>
          <a:blip r:embed="rId3">
            <a:alphaModFix amt="40000"/>
          </a:blip>
          <a:srcRect l="163" r="16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2">
                  <a:alpha val="95000"/>
                </a:srgbClr>
              </a:gs>
              <a:gs pos="60000">
                <a:srgbClr val="F8F6F2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304800" y="1514475"/>
            <a:ext cx="1428750" cy="419100"/>
          </a:xfrm>
          <a:custGeom>
            <a:avLst/>
            <a:gdLst/>
            <a:ahLst/>
            <a:cxnLst/>
            <a:rect l="l" t="t" r="r" b="b"/>
            <a:pathLst>
              <a:path w="1428750" h="419100">
                <a:moveTo>
                  <a:pt x="38100" y="0"/>
                </a:moveTo>
                <a:lnTo>
                  <a:pt x="1390650" y="0"/>
                </a:lnTo>
                <a:cubicBezTo>
                  <a:pt x="1411692" y="0"/>
                  <a:pt x="1428750" y="17058"/>
                  <a:pt x="1428750" y="38100"/>
                </a:cubicBezTo>
                <a:lnTo>
                  <a:pt x="1428750" y="381000"/>
                </a:lnTo>
                <a:cubicBezTo>
                  <a:pt x="1428750" y="402042"/>
                  <a:pt x="1411692" y="419100"/>
                  <a:pt x="1390650" y="419100"/>
                </a:cubicBezTo>
                <a:lnTo>
                  <a:pt x="38100" y="419100"/>
                </a:lnTo>
                <a:cubicBezTo>
                  <a:pt x="17058" y="419100"/>
                  <a:pt x="0" y="402042"/>
                  <a:pt x="0" y="381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495300" y="1590675"/>
            <a:ext cx="1133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kern="0" spc="68" dirty="0">
                <a:solidFill>
                  <a:srgbClr val="EAE8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04800" y="2238375"/>
            <a:ext cx="3086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系统价值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与展望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04800" y="425767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304800" y="4600575"/>
            <a:ext cx="2857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2C3A47">
                    <a:alpha val="85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系统核心价值、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2C3A47">
                    <a:alpha val="85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应用前景、未来优化方向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A98C7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VALUE &amp; PROSPECTS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系统价值与应用前景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381000" y="1428750"/>
            <a:ext cx="5619750" cy="1666875"/>
          </a:xfrm>
          <a:custGeom>
            <a:avLst/>
            <a:gdLst/>
            <a:ahLst/>
            <a:cxnLst/>
            <a:rect l="l" t="t" r="r" b="b"/>
            <a:pathLst>
              <a:path w="5619750" h="1666875">
                <a:moveTo>
                  <a:pt x="38100" y="0"/>
                </a:moveTo>
                <a:lnTo>
                  <a:pt x="5581650" y="0"/>
                </a:lnTo>
                <a:cubicBezTo>
                  <a:pt x="5602678" y="0"/>
                  <a:pt x="5619750" y="17072"/>
                  <a:pt x="5619750" y="38100"/>
                </a:cubicBezTo>
                <a:lnTo>
                  <a:pt x="5619750" y="1590682"/>
                </a:lnTo>
                <a:cubicBezTo>
                  <a:pt x="5619750" y="1632734"/>
                  <a:pt x="5585609" y="1666875"/>
                  <a:pt x="5543557" y="1666875"/>
                </a:cubicBezTo>
                <a:lnTo>
                  <a:pt x="76193" y="1666875"/>
                </a:lnTo>
                <a:cubicBezTo>
                  <a:pt x="34141" y="1666875"/>
                  <a:pt x="0" y="1632734"/>
                  <a:pt x="0" y="1590682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81000" y="1428750"/>
            <a:ext cx="5619750" cy="38100"/>
          </a:xfrm>
          <a:custGeom>
            <a:avLst/>
            <a:gdLst/>
            <a:ahLst/>
            <a:cxnLst/>
            <a:rect l="l" t="t" r="r" b="b"/>
            <a:pathLst>
              <a:path w="5619750" h="38100">
                <a:moveTo>
                  <a:pt x="38100" y="0"/>
                </a:moveTo>
                <a:lnTo>
                  <a:pt x="5581650" y="0"/>
                </a:lnTo>
                <a:cubicBezTo>
                  <a:pt x="5602678" y="0"/>
                  <a:pt x="5619750" y="17072"/>
                  <a:pt x="5619750" y="38100"/>
                </a:cubicBezTo>
                <a:lnTo>
                  <a:pt x="56197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69119" y="16383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91492" y="-9637"/>
                </a:moveTo>
                <a:cubicBezTo>
                  <a:pt x="86506" y="-12688"/>
                  <a:pt x="80218" y="-12688"/>
                  <a:pt x="75233" y="-9637"/>
                </a:cubicBezTo>
                <a:cubicBezTo>
                  <a:pt x="66154" y="-4093"/>
                  <a:pt x="60536" y="-2604"/>
                  <a:pt x="49895" y="-2828"/>
                </a:cubicBezTo>
                <a:cubicBezTo>
                  <a:pt x="44053" y="-2977"/>
                  <a:pt x="38621" y="186"/>
                  <a:pt x="35793" y="5321"/>
                </a:cubicBezTo>
                <a:cubicBezTo>
                  <a:pt x="30696" y="14660"/>
                  <a:pt x="26566" y="18790"/>
                  <a:pt x="17227" y="23887"/>
                </a:cubicBezTo>
                <a:cubicBezTo>
                  <a:pt x="12092" y="26677"/>
                  <a:pt x="8967" y="32147"/>
                  <a:pt x="9079" y="37988"/>
                </a:cubicBezTo>
                <a:cubicBezTo>
                  <a:pt x="9339" y="48630"/>
                  <a:pt x="7813" y="54248"/>
                  <a:pt x="2270" y="63326"/>
                </a:cubicBezTo>
                <a:cubicBezTo>
                  <a:pt x="-781" y="68312"/>
                  <a:pt x="-781" y="74600"/>
                  <a:pt x="2270" y="79586"/>
                </a:cubicBezTo>
                <a:cubicBezTo>
                  <a:pt x="7813" y="88664"/>
                  <a:pt x="9302" y="94283"/>
                  <a:pt x="9079" y="104924"/>
                </a:cubicBezTo>
                <a:cubicBezTo>
                  <a:pt x="8930" y="110765"/>
                  <a:pt x="12092" y="116198"/>
                  <a:pt x="17227" y="119025"/>
                </a:cubicBezTo>
                <a:cubicBezTo>
                  <a:pt x="25450" y="123527"/>
                  <a:pt x="29617" y="127248"/>
                  <a:pt x="34007" y="134466"/>
                </a:cubicBezTo>
                <a:lnTo>
                  <a:pt x="15887" y="170594"/>
                </a:lnTo>
                <a:cubicBezTo>
                  <a:pt x="13692" y="175022"/>
                  <a:pt x="15478" y="180380"/>
                  <a:pt x="19869" y="182575"/>
                </a:cubicBezTo>
                <a:lnTo>
                  <a:pt x="51867" y="198574"/>
                </a:lnTo>
                <a:cubicBezTo>
                  <a:pt x="56145" y="200695"/>
                  <a:pt x="61354" y="199095"/>
                  <a:pt x="63661" y="194928"/>
                </a:cubicBezTo>
                <a:lnTo>
                  <a:pt x="83307" y="159544"/>
                </a:lnTo>
                <a:lnTo>
                  <a:pt x="102952" y="194928"/>
                </a:lnTo>
                <a:cubicBezTo>
                  <a:pt x="105259" y="199095"/>
                  <a:pt x="110468" y="200732"/>
                  <a:pt x="114746" y="198574"/>
                </a:cubicBezTo>
                <a:lnTo>
                  <a:pt x="146745" y="182575"/>
                </a:lnTo>
                <a:cubicBezTo>
                  <a:pt x="151172" y="180380"/>
                  <a:pt x="152958" y="175022"/>
                  <a:pt x="150726" y="170594"/>
                </a:cubicBezTo>
                <a:lnTo>
                  <a:pt x="132643" y="134429"/>
                </a:lnTo>
                <a:cubicBezTo>
                  <a:pt x="136996" y="127211"/>
                  <a:pt x="141201" y="123490"/>
                  <a:pt x="149423" y="118988"/>
                </a:cubicBezTo>
                <a:cubicBezTo>
                  <a:pt x="154558" y="116198"/>
                  <a:pt x="157683" y="110728"/>
                  <a:pt x="157572" y="104887"/>
                </a:cubicBezTo>
                <a:cubicBezTo>
                  <a:pt x="157311" y="94245"/>
                  <a:pt x="158837" y="88627"/>
                  <a:pt x="164381" y="79549"/>
                </a:cubicBezTo>
                <a:cubicBezTo>
                  <a:pt x="167432" y="74563"/>
                  <a:pt x="167432" y="68275"/>
                  <a:pt x="164381" y="63289"/>
                </a:cubicBezTo>
                <a:cubicBezTo>
                  <a:pt x="158837" y="54211"/>
                  <a:pt x="157349" y="48592"/>
                  <a:pt x="157572" y="37951"/>
                </a:cubicBezTo>
                <a:cubicBezTo>
                  <a:pt x="157721" y="32110"/>
                  <a:pt x="154558" y="26677"/>
                  <a:pt x="149423" y="23850"/>
                </a:cubicBezTo>
                <a:cubicBezTo>
                  <a:pt x="140084" y="18752"/>
                  <a:pt x="135954" y="14622"/>
                  <a:pt x="130857" y="5283"/>
                </a:cubicBezTo>
                <a:cubicBezTo>
                  <a:pt x="128067" y="149"/>
                  <a:pt x="122597" y="-2977"/>
                  <a:pt x="116756" y="-2865"/>
                </a:cubicBezTo>
                <a:cubicBezTo>
                  <a:pt x="106114" y="-2604"/>
                  <a:pt x="100496" y="-4130"/>
                  <a:pt x="91418" y="-9674"/>
                </a:cubicBezTo>
                <a:close/>
                <a:moveTo>
                  <a:pt x="83344" y="35719"/>
                </a:moveTo>
                <a:cubicBezTo>
                  <a:pt x="103057" y="35719"/>
                  <a:pt x="119063" y="51724"/>
                  <a:pt x="119063" y="71438"/>
                </a:cubicBezTo>
                <a:cubicBezTo>
                  <a:pt x="119063" y="91151"/>
                  <a:pt x="103057" y="107156"/>
                  <a:pt x="83344" y="107156"/>
                </a:cubicBezTo>
                <a:cubicBezTo>
                  <a:pt x="63630" y="107156"/>
                  <a:pt x="47625" y="91151"/>
                  <a:pt x="47625" y="71438"/>
                </a:cubicBezTo>
                <a:cubicBezTo>
                  <a:pt x="47625" y="51724"/>
                  <a:pt x="63630" y="35719"/>
                  <a:pt x="83344" y="35719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771525" y="1600200"/>
            <a:ext cx="5172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系统核心价值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52450" y="20193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776288" y="1981200"/>
            <a:ext cx="460057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提升管理效率：</a:t>
            </a:r>
            <a:r>
              <a:rPr lang="en-US" sz="105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实现无纸化、智能化管理，简化图书查询、借阅、归还流程。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52450" y="227885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76288" y="2240756"/>
            <a:ext cx="460057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优化用户体验：</a:t>
            </a:r>
            <a:r>
              <a:rPr lang="en-US" sz="105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界面简洁，操作流程清晰，支持多端访问，无需安装客户端。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52450" y="253841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776288" y="2500313"/>
            <a:ext cx="47339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技术创新应用：</a:t>
            </a:r>
            <a:r>
              <a:rPr lang="en-US" sz="105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引入人脸识别功能，提升登录与还书便捷性，适用于自助终端。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2450" y="279796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776288" y="2759869"/>
            <a:ext cx="44672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严格权限控制：</a:t>
            </a:r>
            <a:r>
              <a:rPr lang="en-US" sz="105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保障用户隐私与数据安全，管理员无权操作用户人脸信息。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0050" y="3209925"/>
            <a:ext cx="5600700" cy="1990725"/>
          </a:xfrm>
          <a:custGeom>
            <a:avLst/>
            <a:gdLst/>
            <a:ahLst/>
            <a:cxnLst/>
            <a:rect l="l" t="t" r="r" b="b"/>
            <a:pathLst>
              <a:path w="5600700" h="1990725">
                <a:moveTo>
                  <a:pt x="38100" y="0"/>
                </a:moveTo>
                <a:lnTo>
                  <a:pt x="5524495" y="0"/>
                </a:lnTo>
                <a:cubicBezTo>
                  <a:pt x="5566582" y="0"/>
                  <a:pt x="5600700" y="34118"/>
                  <a:pt x="5600700" y="76205"/>
                </a:cubicBezTo>
                <a:lnTo>
                  <a:pt x="5600700" y="1914520"/>
                </a:lnTo>
                <a:cubicBezTo>
                  <a:pt x="5600700" y="1956607"/>
                  <a:pt x="5566582" y="1990725"/>
                  <a:pt x="5524495" y="1990725"/>
                </a:cubicBezTo>
                <a:lnTo>
                  <a:pt x="38100" y="1990725"/>
                </a:lnTo>
                <a:cubicBezTo>
                  <a:pt x="17072" y="1990725"/>
                  <a:pt x="0" y="1973653"/>
                  <a:pt x="0" y="19526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400050" y="3209925"/>
            <a:ext cx="38100" cy="1990725"/>
          </a:xfrm>
          <a:custGeom>
            <a:avLst/>
            <a:gdLst/>
            <a:ahLst/>
            <a:cxnLst/>
            <a:rect l="l" t="t" r="r" b="b"/>
            <a:pathLst>
              <a:path w="38100" h="1990725">
                <a:moveTo>
                  <a:pt x="38100" y="0"/>
                </a:moveTo>
                <a:lnTo>
                  <a:pt x="38100" y="0"/>
                </a:lnTo>
                <a:lnTo>
                  <a:pt x="38100" y="1990725"/>
                </a:lnTo>
                <a:lnTo>
                  <a:pt x="38100" y="1990725"/>
                </a:lnTo>
                <a:cubicBezTo>
                  <a:pt x="17072" y="1990725"/>
                  <a:pt x="0" y="1973653"/>
                  <a:pt x="0" y="19526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571500" y="340042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214313" y="17859"/>
                </a:moveTo>
                <a:cubicBezTo>
                  <a:pt x="214313" y="13729"/>
                  <a:pt x="212192" y="9897"/>
                  <a:pt x="208657" y="7739"/>
                </a:cubicBezTo>
                <a:cubicBezTo>
                  <a:pt x="205122" y="5581"/>
                  <a:pt x="200769" y="5358"/>
                  <a:pt x="197086" y="7218"/>
                </a:cubicBezTo>
                <a:lnTo>
                  <a:pt x="153851" y="28835"/>
                </a:lnTo>
                <a:lnTo>
                  <a:pt x="87102" y="6548"/>
                </a:lnTo>
                <a:cubicBezTo>
                  <a:pt x="84088" y="5544"/>
                  <a:pt x="80851" y="5767"/>
                  <a:pt x="78023" y="7181"/>
                </a:cubicBezTo>
                <a:lnTo>
                  <a:pt x="30398" y="30993"/>
                </a:lnTo>
                <a:cubicBezTo>
                  <a:pt x="26343" y="33040"/>
                  <a:pt x="23812" y="37170"/>
                  <a:pt x="23812" y="41672"/>
                </a:cubicBezTo>
                <a:lnTo>
                  <a:pt x="23812" y="172641"/>
                </a:lnTo>
                <a:cubicBezTo>
                  <a:pt x="23812" y="176771"/>
                  <a:pt x="25933" y="180603"/>
                  <a:pt x="29468" y="182761"/>
                </a:cubicBezTo>
                <a:cubicBezTo>
                  <a:pt x="33003" y="184919"/>
                  <a:pt x="37356" y="185142"/>
                  <a:pt x="41039" y="183282"/>
                </a:cubicBezTo>
                <a:lnTo>
                  <a:pt x="84237" y="161665"/>
                </a:lnTo>
                <a:lnTo>
                  <a:pt x="148717" y="183170"/>
                </a:lnTo>
                <a:cubicBezTo>
                  <a:pt x="147117" y="180789"/>
                  <a:pt x="145554" y="178296"/>
                  <a:pt x="144028" y="175766"/>
                </a:cubicBezTo>
                <a:cubicBezTo>
                  <a:pt x="139936" y="168957"/>
                  <a:pt x="135880" y="161144"/>
                  <a:pt x="132866" y="152772"/>
                </a:cubicBezTo>
                <a:lnTo>
                  <a:pt x="95213" y="140233"/>
                </a:lnTo>
                <a:lnTo>
                  <a:pt x="95213" y="34379"/>
                </a:lnTo>
                <a:lnTo>
                  <a:pt x="142838" y="50267"/>
                </a:lnTo>
                <a:lnTo>
                  <a:pt x="142838" y="87213"/>
                </a:lnTo>
                <a:cubicBezTo>
                  <a:pt x="154372" y="73893"/>
                  <a:pt x="171487" y="65484"/>
                  <a:pt x="190463" y="65484"/>
                </a:cubicBezTo>
                <a:cubicBezTo>
                  <a:pt x="198872" y="65484"/>
                  <a:pt x="206908" y="67121"/>
                  <a:pt x="214275" y="70135"/>
                </a:cubicBezTo>
                <a:lnTo>
                  <a:pt x="214313" y="17859"/>
                </a:lnTo>
                <a:close/>
                <a:moveTo>
                  <a:pt x="190500" y="83344"/>
                </a:moveTo>
                <a:cubicBezTo>
                  <a:pt x="165832" y="83344"/>
                  <a:pt x="145852" y="102989"/>
                  <a:pt x="145852" y="127211"/>
                </a:cubicBezTo>
                <a:cubicBezTo>
                  <a:pt x="145852" y="152846"/>
                  <a:pt x="169701" y="183170"/>
                  <a:pt x="182538" y="197644"/>
                </a:cubicBezTo>
                <a:cubicBezTo>
                  <a:pt x="186854" y="202481"/>
                  <a:pt x="194183" y="202481"/>
                  <a:pt x="198500" y="197644"/>
                </a:cubicBezTo>
                <a:cubicBezTo>
                  <a:pt x="211336" y="183170"/>
                  <a:pt x="235186" y="152846"/>
                  <a:pt x="235186" y="127211"/>
                </a:cubicBezTo>
                <a:cubicBezTo>
                  <a:pt x="235186" y="102989"/>
                  <a:pt x="215205" y="83344"/>
                  <a:pt x="190537" y="83344"/>
                </a:cubicBezTo>
                <a:close/>
                <a:moveTo>
                  <a:pt x="175617" y="127992"/>
                </a:moveTo>
                <a:cubicBezTo>
                  <a:pt x="175617" y="119778"/>
                  <a:pt x="182286" y="113109"/>
                  <a:pt x="190500" y="113109"/>
                </a:cubicBezTo>
                <a:cubicBezTo>
                  <a:pt x="198714" y="113109"/>
                  <a:pt x="205383" y="119778"/>
                  <a:pt x="205383" y="127992"/>
                </a:cubicBezTo>
                <a:cubicBezTo>
                  <a:pt x="205383" y="136206"/>
                  <a:pt x="198714" y="142875"/>
                  <a:pt x="190500" y="142875"/>
                </a:cubicBezTo>
                <a:cubicBezTo>
                  <a:pt x="182286" y="142875"/>
                  <a:pt x="175617" y="136206"/>
                  <a:pt x="175617" y="127992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809625" y="3362325"/>
            <a:ext cx="5133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应用前景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71500" y="3743325"/>
            <a:ext cx="2600325" cy="619125"/>
          </a:xfrm>
          <a:custGeom>
            <a:avLst/>
            <a:gdLst/>
            <a:ahLst/>
            <a:cxnLst/>
            <a:rect l="l" t="t" r="r" b="b"/>
            <a:pathLst>
              <a:path w="2600325" h="619125">
                <a:moveTo>
                  <a:pt x="76202" y="0"/>
                </a:moveTo>
                <a:lnTo>
                  <a:pt x="2524123" y="0"/>
                </a:lnTo>
                <a:cubicBezTo>
                  <a:pt x="2566208" y="0"/>
                  <a:pt x="2600325" y="34117"/>
                  <a:pt x="2600325" y="76202"/>
                </a:cubicBezTo>
                <a:lnTo>
                  <a:pt x="2600325" y="542923"/>
                </a:lnTo>
                <a:cubicBezTo>
                  <a:pt x="2600325" y="585008"/>
                  <a:pt x="2566208" y="619125"/>
                  <a:pt x="2524123" y="619125"/>
                </a:cubicBezTo>
                <a:lnTo>
                  <a:pt x="76202" y="619125"/>
                </a:lnTo>
                <a:cubicBezTo>
                  <a:pt x="34117" y="619125"/>
                  <a:pt x="0" y="585008"/>
                  <a:pt x="0" y="5429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3A506B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1743075" y="38195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0" y="85725"/>
                </a:moveTo>
                <a:cubicBezTo>
                  <a:pt x="0" y="69964"/>
                  <a:pt x="12814" y="57150"/>
                  <a:pt x="28575" y="57150"/>
                </a:cubicBezTo>
                <a:lnTo>
                  <a:pt x="57150" y="57150"/>
                </a:lnTo>
                <a:lnTo>
                  <a:pt x="114255" y="5760"/>
                </a:lnTo>
                <a:cubicBezTo>
                  <a:pt x="122426" y="-1563"/>
                  <a:pt x="134794" y="-1563"/>
                  <a:pt x="142920" y="5760"/>
                </a:cubicBezTo>
                <a:lnTo>
                  <a:pt x="200025" y="57150"/>
                </a:lnTo>
                <a:lnTo>
                  <a:pt x="228600" y="57150"/>
                </a:lnTo>
                <a:cubicBezTo>
                  <a:pt x="244361" y="57150"/>
                  <a:pt x="257175" y="69964"/>
                  <a:pt x="257175" y="85725"/>
                </a:cubicBezTo>
                <a:lnTo>
                  <a:pt x="257175" y="200025"/>
                </a:lnTo>
                <a:cubicBezTo>
                  <a:pt x="257175" y="215786"/>
                  <a:pt x="244361" y="228600"/>
                  <a:pt x="228600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85725"/>
                </a:lnTo>
                <a:close/>
                <a:moveTo>
                  <a:pt x="100013" y="167878"/>
                </a:moveTo>
                <a:lnTo>
                  <a:pt x="100013" y="207169"/>
                </a:lnTo>
                <a:lnTo>
                  <a:pt x="157163" y="207169"/>
                </a:lnTo>
                <a:lnTo>
                  <a:pt x="157163" y="167878"/>
                </a:lnTo>
                <a:cubicBezTo>
                  <a:pt x="157163" y="158011"/>
                  <a:pt x="149170" y="150019"/>
                  <a:pt x="139303" y="150019"/>
                </a:cubicBezTo>
                <a:lnTo>
                  <a:pt x="117872" y="150019"/>
                </a:lnTo>
                <a:cubicBezTo>
                  <a:pt x="108005" y="150019"/>
                  <a:pt x="100013" y="158011"/>
                  <a:pt x="100013" y="167878"/>
                </a:cubicBezTo>
                <a:close/>
                <a:moveTo>
                  <a:pt x="50006" y="171450"/>
                </a:moveTo>
                <a:cubicBezTo>
                  <a:pt x="53935" y="171450"/>
                  <a:pt x="57150" y="168235"/>
                  <a:pt x="57150" y="164306"/>
                </a:cubicBezTo>
                <a:lnTo>
                  <a:pt x="57150" y="150019"/>
                </a:lnTo>
                <a:cubicBezTo>
                  <a:pt x="57150" y="146090"/>
                  <a:pt x="53935" y="142875"/>
                  <a:pt x="50006" y="142875"/>
                </a:cubicBezTo>
                <a:lnTo>
                  <a:pt x="35719" y="142875"/>
                </a:lnTo>
                <a:cubicBezTo>
                  <a:pt x="31790" y="142875"/>
                  <a:pt x="28575" y="146090"/>
                  <a:pt x="28575" y="150019"/>
                </a:cubicBezTo>
                <a:lnTo>
                  <a:pt x="28575" y="164306"/>
                </a:lnTo>
                <a:cubicBezTo>
                  <a:pt x="28575" y="168235"/>
                  <a:pt x="31790" y="171450"/>
                  <a:pt x="35719" y="171450"/>
                </a:cubicBezTo>
                <a:lnTo>
                  <a:pt x="50006" y="171450"/>
                </a:lnTo>
                <a:close/>
                <a:moveTo>
                  <a:pt x="57150" y="107156"/>
                </a:moveTo>
                <a:lnTo>
                  <a:pt x="57150" y="92869"/>
                </a:lnTo>
                <a:cubicBezTo>
                  <a:pt x="57150" y="88940"/>
                  <a:pt x="53935" y="85725"/>
                  <a:pt x="50006" y="85725"/>
                </a:cubicBezTo>
                <a:lnTo>
                  <a:pt x="35719" y="85725"/>
                </a:lnTo>
                <a:cubicBezTo>
                  <a:pt x="31790" y="85725"/>
                  <a:pt x="28575" y="88940"/>
                  <a:pt x="28575" y="92869"/>
                </a:cubicBezTo>
                <a:lnTo>
                  <a:pt x="28575" y="107156"/>
                </a:lnTo>
                <a:cubicBezTo>
                  <a:pt x="28575" y="111085"/>
                  <a:pt x="31790" y="114300"/>
                  <a:pt x="35719" y="114300"/>
                </a:cubicBezTo>
                <a:lnTo>
                  <a:pt x="50006" y="114300"/>
                </a:lnTo>
                <a:cubicBezTo>
                  <a:pt x="53935" y="114300"/>
                  <a:pt x="57150" y="111085"/>
                  <a:pt x="57150" y="107156"/>
                </a:cubicBezTo>
                <a:close/>
                <a:moveTo>
                  <a:pt x="221456" y="171450"/>
                </a:moveTo>
                <a:cubicBezTo>
                  <a:pt x="225385" y="171450"/>
                  <a:pt x="228600" y="168235"/>
                  <a:pt x="228600" y="164306"/>
                </a:cubicBezTo>
                <a:lnTo>
                  <a:pt x="228600" y="150019"/>
                </a:lnTo>
                <a:cubicBezTo>
                  <a:pt x="228600" y="146090"/>
                  <a:pt x="225385" y="142875"/>
                  <a:pt x="221456" y="142875"/>
                </a:cubicBezTo>
                <a:lnTo>
                  <a:pt x="207169" y="142875"/>
                </a:lnTo>
                <a:cubicBezTo>
                  <a:pt x="203240" y="142875"/>
                  <a:pt x="200025" y="146090"/>
                  <a:pt x="200025" y="150019"/>
                </a:cubicBezTo>
                <a:lnTo>
                  <a:pt x="200025" y="164306"/>
                </a:lnTo>
                <a:cubicBezTo>
                  <a:pt x="200025" y="168235"/>
                  <a:pt x="203240" y="171450"/>
                  <a:pt x="207169" y="171450"/>
                </a:cubicBezTo>
                <a:lnTo>
                  <a:pt x="221456" y="171450"/>
                </a:lnTo>
                <a:close/>
                <a:moveTo>
                  <a:pt x="228600" y="107156"/>
                </a:moveTo>
                <a:lnTo>
                  <a:pt x="228600" y="92869"/>
                </a:lnTo>
                <a:cubicBezTo>
                  <a:pt x="228600" y="88940"/>
                  <a:pt x="225385" y="85725"/>
                  <a:pt x="221456" y="85725"/>
                </a:cubicBezTo>
                <a:lnTo>
                  <a:pt x="207169" y="85725"/>
                </a:lnTo>
                <a:cubicBezTo>
                  <a:pt x="203240" y="85725"/>
                  <a:pt x="200025" y="88940"/>
                  <a:pt x="200025" y="92869"/>
                </a:cubicBezTo>
                <a:lnTo>
                  <a:pt x="200025" y="107156"/>
                </a:lnTo>
                <a:cubicBezTo>
                  <a:pt x="200025" y="111085"/>
                  <a:pt x="203240" y="114300"/>
                  <a:pt x="207169" y="114300"/>
                </a:cubicBezTo>
                <a:lnTo>
                  <a:pt x="221456" y="114300"/>
                </a:lnTo>
                <a:cubicBezTo>
                  <a:pt x="225385" y="114300"/>
                  <a:pt x="228600" y="111085"/>
                  <a:pt x="228600" y="107156"/>
                </a:cubicBezTo>
                <a:close/>
                <a:moveTo>
                  <a:pt x="128588" y="114300"/>
                </a:moveTo>
                <a:cubicBezTo>
                  <a:pt x="144358" y="114300"/>
                  <a:pt x="157163" y="101496"/>
                  <a:pt x="157163" y="85725"/>
                </a:cubicBezTo>
                <a:cubicBezTo>
                  <a:pt x="157163" y="69954"/>
                  <a:pt x="144358" y="57150"/>
                  <a:pt x="128588" y="57150"/>
                </a:cubicBezTo>
                <a:cubicBezTo>
                  <a:pt x="112817" y="57150"/>
                  <a:pt x="100013" y="69954"/>
                  <a:pt x="100013" y="85725"/>
                </a:cubicBezTo>
                <a:cubicBezTo>
                  <a:pt x="100013" y="101496"/>
                  <a:pt x="112817" y="114300"/>
                  <a:pt x="128588" y="11430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1"/>
          <p:cNvSpPr/>
          <p:nvPr/>
        </p:nvSpPr>
        <p:spPr>
          <a:xfrm>
            <a:off x="614363" y="4092569"/>
            <a:ext cx="2514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3A50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学校图书馆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248025" y="3743325"/>
            <a:ext cx="2600325" cy="619125"/>
          </a:xfrm>
          <a:custGeom>
            <a:avLst/>
            <a:gdLst/>
            <a:ahLst/>
            <a:cxnLst/>
            <a:rect l="l" t="t" r="r" b="b"/>
            <a:pathLst>
              <a:path w="2600325" h="619125">
                <a:moveTo>
                  <a:pt x="76202" y="0"/>
                </a:moveTo>
                <a:lnTo>
                  <a:pt x="2524123" y="0"/>
                </a:lnTo>
                <a:cubicBezTo>
                  <a:pt x="2566208" y="0"/>
                  <a:pt x="2600325" y="34117"/>
                  <a:pt x="2600325" y="76202"/>
                </a:cubicBezTo>
                <a:lnTo>
                  <a:pt x="2600325" y="542923"/>
                </a:lnTo>
                <a:cubicBezTo>
                  <a:pt x="2600325" y="585008"/>
                  <a:pt x="2566208" y="619125"/>
                  <a:pt x="2524123" y="619125"/>
                </a:cubicBezTo>
                <a:lnTo>
                  <a:pt x="76202" y="619125"/>
                </a:lnTo>
                <a:cubicBezTo>
                  <a:pt x="34117" y="619125"/>
                  <a:pt x="0" y="585008"/>
                  <a:pt x="0" y="5429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6C839A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4462463" y="381952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78581" y="157163"/>
                </a:moveTo>
                <a:lnTo>
                  <a:pt x="92869" y="157163"/>
                </a:lnTo>
                <a:cubicBezTo>
                  <a:pt x="100772" y="157163"/>
                  <a:pt x="107156" y="163547"/>
                  <a:pt x="107156" y="171450"/>
                </a:cubicBezTo>
                <a:lnTo>
                  <a:pt x="107156" y="207169"/>
                </a:lnTo>
                <a:lnTo>
                  <a:pt x="64294" y="207169"/>
                </a:lnTo>
                <a:lnTo>
                  <a:pt x="64294" y="171450"/>
                </a:lnTo>
                <a:cubicBezTo>
                  <a:pt x="64294" y="163547"/>
                  <a:pt x="70678" y="157163"/>
                  <a:pt x="78581" y="157163"/>
                </a:cubicBezTo>
                <a:close/>
                <a:moveTo>
                  <a:pt x="42863" y="50006"/>
                </a:moveTo>
                <a:cubicBezTo>
                  <a:pt x="42863" y="46077"/>
                  <a:pt x="46077" y="42863"/>
                  <a:pt x="50006" y="42863"/>
                </a:cubicBezTo>
                <a:lnTo>
                  <a:pt x="64294" y="42863"/>
                </a:lnTo>
                <a:cubicBezTo>
                  <a:pt x="68223" y="42863"/>
                  <a:pt x="71438" y="46077"/>
                  <a:pt x="71438" y="50006"/>
                </a:cubicBezTo>
                <a:lnTo>
                  <a:pt x="71438" y="64294"/>
                </a:lnTo>
                <a:cubicBezTo>
                  <a:pt x="71438" y="68223"/>
                  <a:pt x="68223" y="71438"/>
                  <a:pt x="64294" y="71438"/>
                </a:cubicBezTo>
                <a:lnTo>
                  <a:pt x="50006" y="71438"/>
                </a:lnTo>
                <a:cubicBezTo>
                  <a:pt x="46077" y="71438"/>
                  <a:pt x="42863" y="68223"/>
                  <a:pt x="42863" y="64294"/>
                </a:cubicBezTo>
                <a:lnTo>
                  <a:pt x="42863" y="50006"/>
                </a:lnTo>
                <a:close/>
                <a:moveTo>
                  <a:pt x="107156" y="42863"/>
                </a:moveTo>
                <a:lnTo>
                  <a:pt x="121444" y="42863"/>
                </a:lnTo>
                <a:cubicBezTo>
                  <a:pt x="125373" y="42863"/>
                  <a:pt x="128588" y="46077"/>
                  <a:pt x="128588" y="50006"/>
                </a:cubicBezTo>
                <a:lnTo>
                  <a:pt x="128588" y="64294"/>
                </a:lnTo>
                <a:cubicBezTo>
                  <a:pt x="128588" y="68223"/>
                  <a:pt x="125373" y="71438"/>
                  <a:pt x="121444" y="71438"/>
                </a:cubicBezTo>
                <a:lnTo>
                  <a:pt x="107156" y="71438"/>
                </a:lnTo>
                <a:cubicBezTo>
                  <a:pt x="103227" y="71438"/>
                  <a:pt x="100013" y="68223"/>
                  <a:pt x="100013" y="64294"/>
                </a:cubicBezTo>
                <a:lnTo>
                  <a:pt x="100013" y="50006"/>
                </a:lnTo>
                <a:cubicBezTo>
                  <a:pt x="100013" y="46077"/>
                  <a:pt x="103227" y="42863"/>
                  <a:pt x="107156" y="42863"/>
                </a:cubicBezTo>
                <a:close/>
                <a:moveTo>
                  <a:pt x="42863" y="107156"/>
                </a:moveTo>
                <a:cubicBezTo>
                  <a:pt x="42863" y="103227"/>
                  <a:pt x="46077" y="100013"/>
                  <a:pt x="50006" y="100013"/>
                </a:cubicBezTo>
                <a:lnTo>
                  <a:pt x="64294" y="100013"/>
                </a:lnTo>
                <a:cubicBezTo>
                  <a:pt x="68223" y="100013"/>
                  <a:pt x="71438" y="103227"/>
                  <a:pt x="71438" y="107156"/>
                </a:cubicBezTo>
                <a:lnTo>
                  <a:pt x="71438" y="121444"/>
                </a:lnTo>
                <a:cubicBezTo>
                  <a:pt x="71438" y="125373"/>
                  <a:pt x="68223" y="128588"/>
                  <a:pt x="64294" y="128588"/>
                </a:cubicBezTo>
                <a:lnTo>
                  <a:pt x="50006" y="128588"/>
                </a:lnTo>
                <a:cubicBezTo>
                  <a:pt x="46077" y="128588"/>
                  <a:pt x="42863" y="125373"/>
                  <a:pt x="42863" y="121444"/>
                </a:cubicBezTo>
                <a:lnTo>
                  <a:pt x="42863" y="107156"/>
                </a:lnTo>
                <a:close/>
                <a:moveTo>
                  <a:pt x="107156" y="100013"/>
                </a:moveTo>
                <a:lnTo>
                  <a:pt x="121444" y="100013"/>
                </a:lnTo>
                <a:cubicBezTo>
                  <a:pt x="125373" y="100013"/>
                  <a:pt x="128588" y="103227"/>
                  <a:pt x="128588" y="107156"/>
                </a:cubicBezTo>
                <a:lnTo>
                  <a:pt x="128588" y="121444"/>
                </a:lnTo>
                <a:cubicBezTo>
                  <a:pt x="128588" y="125373"/>
                  <a:pt x="125373" y="128588"/>
                  <a:pt x="121444" y="128588"/>
                </a:cubicBezTo>
                <a:lnTo>
                  <a:pt x="107156" y="128588"/>
                </a:lnTo>
                <a:cubicBezTo>
                  <a:pt x="103227" y="128588"/>
                  <a:pt x="100013" y="125373"/>
                  <a:pt x="100013" y="121444"/>
                </a:cubicBezTo>
                <a:lnTo>
                  <a:pt x="100013" y="107156"/>
                </a:lnTo>
                <a:cubicBezTo>
                  <a:pt x="100013" y="103227"/>
                  <a:pt x="103227" y="100013"/>
                  <a:pt x="107156" y="100013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3290888" y="4092569"/>
            <a:ext cx="2514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3A50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企业图书室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71500" y="4435469"/>
            <a:ext cx="2600325" cy="619125"/>
          </a:xfrm>
          <a:custGeom>
            <a:avLst/>
            <a:gdLst/>
            <a:ahLst/>
            <a:cxnLst/>
            <a:rect l="l" t="t" r="r" b="b"/>
            <a:pathLst>
              <a:path w="2600325" h="619125">
                <a:moveTo>
                  <a:pt x="76202" y="0"/>
                </a:moveTo>
                <a:lnTo>
                  <a:pt x="2524123" y="0"/>
                </a:lnTo>
                <a:cubicBezTo>
                  <a:pt x="2566208" y="0"/>
                  <a:pt x="2600325" y="34117"/>
                  <a:pt x="2600325" y="76202"/>
                </a:cubicBezTo>
                <a:lnTo>
                  <a:pt x="2600325" y="542923"/>
                </a:lnTo>
                <a:cubicBezTo>
                  <a:pt x="2600325" y="585008"/>
                  <a:pt x="2566208" y="619125"/>
                  <a:pt x="2524123" y="619125"/>
                </a:cubicBezTo>
                <a:lnTo>
                  <a:pt x="76202" y="619125"/>
                </a:lnTo>
                <a:cubicBezTo>
                  <a:pt x="34117" y="619125"/>
                  <a:pt x="0" y="585008"/>
                  <a:pt x="0" y="5429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A98C76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1757363" y="451166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24033" y="3840"/>
                </a:moveTo>
                <a:cubicBezTo>
                  <a:pt x="118542" y="-1250"/>
                  <a:pt x="110058" y="-1250"/>
                  <a:pt x="104611" y="3840"/>
                </a:cubicBezTo>
                <a:lnTo>
                  <a:pt x="4599" y="96709"/>
                </a:lnTo>
                <a:cubicBezTo>
                  <a:pt x="313" y="100727"/>
                  <a:pt x="-1116" y="106933"/>
                  <a:pt x="1027" y="112380"/>
                </a:cubicBezTo>
                <a:cubicBezTo>
                  <a:pt x="3170" y="117827"/>
                  <a:pt x="8394" y="121444"/>
                  <a:pt x="14288" y="121444"/>
                </a:cubicBezTo>
                <a:lnTo>
                  <a:pt x="21431" y="121444"/>
                </a:lnTo>
                <a:lnTo>
                  <a:pt x="21431" y="200025"/>
                </a:lnTo>
                <a:cubicBezTo>
                  <a:pt x="21431" y="215786"/>
                  <a:pt x="34245" y="228600"/>
                  <a:pt x="50006" y="228600"/>
                </a:cubicBezTo>
                <a:lnTo>
                  <a:pt x="178594" y="228600"/>
                </a:lnTo>
                <a:cubicBezTo>
                  <a:pt x="194355" y="228600"/>
                  <a:pt x="207169" y="215786"/>
                  <a:pt x="207169" y="200025"/>
                </a:cubicBezTo>
                <a:lnTo>
                  <a:pt x="207169" y="121444"/>
                </a:lnTo>
                <a:lnTo>
                  <a:pt x="214313" y="121444"/>
                </a:lnTo>
                <a:cubicBezTo>
                  <a:pt x="220206" y="121444"/>
                  <a:pt x="225475" y="117827"/>
                  <a:pt x="227618" y="112380"/>
                </a:cubicBezTo>
                <a:cubicBezTo>
                  <a:pt x="229761" y="106933"/>
                  <a:pt x="228332" y="100682"/>
                  <a:pt x="224046" y="96709"/>
                </a:cubicBezTo>
                <a:lnTo>
                  <a:pt x="124033" y="3840"/>
                </a:lnTo>
                <a:close/>
                <a:moveTo>
                  <a:pt x="107156" y="142875"/>
                </a:moveTo>
                <a:lnTo>
                  <a:pt x="121444" y="142875"/>
                </a:lnTo>
                <a:cubicBezTo>
                  <a:pt x="133276" y="142875"/>
                  <a:pt x="142875" y="152474"/>
                  <a:pt x="142875" y="164306"/>
                </a:cubicBezTo>
                <a:lnTo>
                  <a:pt x="142875" y="207169"/>
                </a:lnTo>
                <a:lnTo>
                  <a:pt x="85725" y="207169"/>
                </a:lnTo>
                <a:lnTo>
                  <a:pt x="85725" y="164306"/>
                </a:lnTo>
                <a:cubicBezTo>
                  <a:pt x="85725" y="152474"/>
                  <a:pt x="95324" y="142875"/>
                  <a:pt x="107156" y="142875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614363" y="4784722"/>
            <a:ext cx="2514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3A50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社区中心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248025" y="4435469"/>
            <a:ext cx="2600325" cy="619125"/>
          </a:xfrm>
          <a:custGeom>
            <a:avLst/>
            <a:gdLst/>
            <a:ahLst/>
            <a:cxnLst/>
            <a:rect l="l" t="t" r="r" b="b"/>
            <a:pathLst>
              <a:path w="2600325" h="619125">
                <a:moveTo>
                  <a:pt x="76202" y="0"/>
                </a:moveTo>
                <a:lnTo>
                  <a:pt x="2524123" y="0"/>
                </a:lnTo>
                <a:cubicBezTo>
                  <a:pt x="2566208" y="0"/>
                  <a:pt x="2600325" y="34117"/>
                  <a:pt x="2600325" y="76202"/>
                </a:cubicBezTo>
                <a:lnTo>
                  <a:pt x="2600325" y="542923"/>
                </a:lnTo>
                <a:cubicBezTo>
                  <a:pt x="2600325" y="585008"/>
                  <a:pt x="2566208" y="619125"/>
                  <a:pt x="2524123" y="619125"/>
                </a:cubicBezTo>
                <a:lnTo>
                  <a:pt x="76202" y="619125"/>
                </a:lnTo>
                <a:cubicBezTo>
                  <a:pt x="34117" y="619125"/>
                  <a:pt x="0" y="585008"/>
                  <a:pt x="0" y="5429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3A506B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4433888" y="451166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67866"/>
                </a:moveTo>
                <a:cubicBezTo>
                  <a:pt x="135985" y="67866"/>
                  <a:pt x="153591" y="50260"/>
                  <a:pt x="153591" y="28575"/>
                </a:cubicBezTo>
                <a:cubicBezTo>
                  <a:pt x="153591" y="6890"/>
                  <a:pt x="135985" y="-10716"/>
                  <a:pt x="114300" y="-10716"/>
                </a:cubicBezTo>
                <a:cubicBezTo>
                  <a:pt x="92615" y="-10716"/>
                  <a:pt x="75009" y="6890"/>
                  <a:pt x="75009" y="28575"/>
                </a:cubicBezTo>
                <a:cubicBezTo>
                  <a:pt x="75009" y="50260"/>
                  <a:pt x="92615" y="67866"/>
                  <a:pt x="114300" y="67866"/>
                </a:cubicBezTo>
                <a:close/>
                <a:moveTo>
                  <a:pt x="114300" y="201231"/>
                </a:moveTo>
                <a:lnTo>
                  <a:pt x="114300" y="134570"/>
                </a:lnTo>
                <a:cubicBezTo>
                  <a:pt x="121578" y="131534"/>
                  <a:pt x="128989" y="128454"/>
                  <a:pt x="136490" y="125328"/>
                </a:cubicBezTo>
                <a:cubicBezTo>
                  <a:pt x="153903" y="118095"/>
                  <a:pt x="172566" y="114345"/>
                  <a:pt x="191452" y="114345"/>
                </a:cubicBezTo>
                <a:lnTo>
                  <a:pt x="200025" y="114345"/>
                </a:lnTo>
                <a:lnTo>
                  <a:pt x="200025" y="185782"/>
                </a:lnTo>
                <a:lnTo>
                  <a:pt x="191452" y="185782"/>
                </a:lnTo>
                <a:cubicBezTo>
                  <a:pt x="165065" y="185782"/>
                  <a:pt x="138901" y="191006"/>
                  <a:pt x="114523" y="201186"/>
                </a:cubicBezTo>
                <a:lnTo>
                  <a:pt x="114300" y="201275"/>
                </a:lnTo>
                <a:close/>
                <a:moveTo>
                  <a:pt x="114300" y="103584"/>
                </a:moveTo>
                <a:lnTo>
                  <a:pt x="103093" y="98896"/>
                </a:lnTo>
                <a:cubicBezTo>
                  <a:pt x="82198" y="90190"/>
                  <a:pt x="59784" y="85725"/>
                  <a:pt x="37148" y="85725"/>
                </a:cubicBezTo>
                <a:lnTo>
                  <a:pt x="21431" y="85725"/>
                </a:lnTo>
                <a:cubicBezTo>
                  <a:pt x="9599" y="85725"/>
                  <a:pt x="0" y="95324"/>
                  <a:pt x="0" y="107156"/>
                </a:cubicBezTo>
                <a:lnTo>
                  <a:pt x="0" y="192881"/>
                </a:lnTo>
                <a:cubicBezTo>
                  <a:pt x="0" y="204713"/>
                  <a:pt x="9599" y="214313"/>
                  <a:pt x="21431" y="214313"/>
                </a:cubicBezTo>
                <a:lnTo>
                  <a:pt x="37148" y="214313"/>
                </a:lnTo>
                <a:cubicBezTo>
                  <a:pt x="59784" y="214313"/>
                  <a:pt x="82198" y="218777"/>
                  <a:pt x="103093" y="227484"/>
                </a:cubicBezTo>
                <a:lnTo>
                  <a:pt x="108808" y="229850"/>
                </a:lnTo>
                <a:cubicBezTo>
                  <a:pt x="112335" y="231324"/>
                  <a:pt x="116265" y="231324"/>
                  <a:pt x="119792" y="229850"/>
                </a:cubicBezTo>
                <a:lnTo>
                  <a:pt x="125507" y="227484"/>
                </a:lnTo>
                <a:cubicBezTo>
                  <a:pt x="146402" y="218777"/>
                  <a:pt x="168816" y="214312"/>
                  <a:pt x="191453" y="214312"/>
                </a:cubicBezTo>
                <a:lnTo>
                  <a:pt x="207169" y="214312"/>
                </a:lnTo>
                <a:cubicBezTo>
                  <a:pt x="219001" y="214312"/>
                  <a:pt x="228600" y="204713"/>
                  <a:pt x="228600" y="192881"/>
                </a:cubicBezTo>
                <a:lnTo>
                  <a:pt x="228600" y="107156"/>
                </a:lnTo>
                <a:cubicBezTo>
                  <a:pt x="228600" y="95324"/>
                  <a:pt x="219001" y="85725"/>
                  <a:pt x="207169" y="85725"/>
                </a:cubicBezTo>
                <a:lnTo>
                  <a:pt x="191453" y="85725"/>
                </a:lnTo>
                <a:cubicBezTo>
                  <a:pt x="168816" y="85725"/>
                  <a:pt x="146402" y="90190"/>
                  <a:pt x="125507" y="98896"/>
                </a:cubicBezTo>
                <a:lnTo>
                  <a:pt x="114300" y="103584"/>
                </a:ln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3290888" y="4784722"/>
            <a:ext cx="2514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3A50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公共图书馆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191250" y="1409700"/>
            <a:ext cx="5619750" cy="2133600"/>
          </a:xfrm>
          <a:custGeom>
            <a:avLst/>
            <a:gdLst/>
            <a:ahLst/>
            <a:cxnLst/>
            <a:rect l="l" t="t" r="r" b="b"/>
            <a:pathLst>
              <a:path w="5619750" h="2133600">
                <a:moveTo>
                  <a:pt x="76191" y="0"/>
                </a:moveTo>
                <a:lnTo>
                  <a:pt x="5543559" y="0"/>
                </a:lnTo>
                <a:cubicBezTo>
                  <a:pt x="5585610" y="0"/>
                  <a:pt x="5619750" y="34140"/>
                  <a:pt x="5619750" y="76191"/>
                </a:cubicBezTo>
                <a:lnTo>
                  <a:pt x="5619750" y="2057409"/>
                </a:lnTo>
                <a:cubicBezTo>
                  <a:pt x="5619750" y="2099460"/>
                  <a:pt x="5585610" y="2133600"/>
                  <a:pt x="5543559" y="2133600"/>
                </a:cubicBezTo>
                <a:lnTo>
                  <a:pt x="76191" y="2133600"/>
                </a:lnTo>
                <a:cubicBezTo>
                  <a:pt x="34140" y="2133600"/>
                  <a:pt x="0" y="2099460"/>
                  <a:pt x="0" y="2057409"/>
                </a:cubicBezTo>
                <a:lnTo>
                  <a:pt x="0" y="76191"/>
                </a:lnTo>
                <a:cubicBezTo>
                  <a:pt x="0" y="34140"/>
                  <a:pt x="34140" y="0"/>
                  <a:pt x="7619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6C839A"/>
              </a:gs>
            </a:gsLst>
            <a:lin ang="2700000" scaled="1"/>
          </a:gra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4" name="Shape 32"/>
          <p:cNvSpPr/>
          <p:nvPr/>
        </p:nvSpPr>
        <p:spPr>
          <a:xfrm>
            <a:off x="6367463" y="16002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119063"/>
                </a:moveTo>
                <a:lnTo>
                  <a:pt x="9116" y="119063"/>
                </a:lnTo>
                <a:cubicBezTo>
                  <a:pt x="-149" y="119063"/>
                  <a:pt x="-5842" y="108979"/>
                  <a:pt x="-1079" y="101017"/>
                </a:cubicBezTo>
                <a:lnTo>
                  <a:pt x="18604" y="68200"/>
                </a:lnTo>
                <a:cubicBezTo>
                  <a:pt x="21841" y="62805"/>
                  <a:pt x="27645" y="59531"/>
                  <a:pt x="33933" y="59531"/>
                </a:cubicBezTo>
                <a:lnTo>
                  <a:pt x="69279" y="59531"/>
                </a:lnTo>
                <a:cubicBezTo>
                  <a:pt x="97594" y="11571"/>
                  <a:pt x="139824" y="9153"/>
                  <a:pt x="168064" y="13283"/>
                </a:cubicBezTo>
                <a:cubicBezTo>
                  <a:pt x="172827" y="13990"/>
                  <a:pt x="176547" y="17711"/>
                  <a:pt x="177217" y="22436"/>
                </a:cubicBezTo>
                <a:cubicBezTo>
                  <a:pt x="181347" y="50676"/>
                  <a:pt x="178929" y="92906"/>
                  <a:pt x="130969" y="121221"/>
                </a:cubicBezTo>
                <a:lnTo>
                  <a:pt x="130969" y="156567"/>
                </a:lnTo>
                <a:cubicBezTo>
                  <a:pt x="130969" y="162855"/>
                  <a:pt x="127695" y="168659"/>
                  <a:pt x="122300" y="171896"/>
                </a:cubicBezTo>
                <a:lnTo>
                  <a:pt x="89483" y="191579"/>
                </a:lnTo>
                <a:cubicBezTo>
                  <a:pt x="81558" y="196342"/>
                  <a:pt x="71438" y="190612"/>
                  <a:pt x="71438" y="181384"/>
                </a:cubicBezTo>
                <a:lnTo>
                  <a:pt x="71438" y="142875"/>
                </a:lnTo>
                <a:cubicBezTo>
                  <a:pt x="71438" y="129741"/>
                  <a:pt x="60759" y="119063"/>
                  <a:pt x="47625" y="119063"/>
                </a:cubicBezTo>
                <a:lnTo>
                  <a:pt x="47588" y="119063"/>
                </a:lnTo>
                <a:close/>
                <a:moveTo>
                  <a:pt x="148828" y="59531"/>
                </a:moveTo>
                <a:cubicBezTo>
                  <a:pt x="148828" y="49674"/>
                  <a:pt x="140826" y="41672"/>
                  <a:pt x="130969" y="41672"/>
                </a:cubicBezTo>
                <a:cubicBezTo>
                  <a:pt x="121112" y="41672"/>
                  <a:pt x="113109" y="49674"/>
                  <a:pt x="113109" y="59531"/>
                </a:cubicBezTo>
                <a:cubicBezTo>
                  <a:pt x="113109" y="69388"/>
                  <a:pt x="121112" y="77391"/>
                  <a:pt x="130969" y="77391"/>
                </a:cubicBezTo>
                <a:cubicBezTo>
                  <a:pt x="140826" y="77391"/>
                  <a:pt x="148828" y="69388"/>
                  <a:pt x="148828" y="595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6581775" y="1562100"/>
            <a:ext cx="5172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未来优化方向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43650" y="1943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6393656" y="20002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6648450" y="1943100"/>
            <a:ext cx="380047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图书推荐算法：</a:t>
            </a: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基于用户借阅历史和偏好，智能推荐相关图书。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43650" y="22479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6393656" y="23050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6648450" y="2247900"/>
            <a:ext cx="380047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积分激励机制：</a:t>
            </a: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引入积分体系，鼓励用户积极参与借阅和分享。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43650" y="2552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6393656" y="26098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6648450" y="2552700"/>
            <a:ext cx="323850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移动端应用：</a:t>
            </a: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开发专属App，提供更流畅的移动体验。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343650" y="2857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6393656" y="29146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6648450" y="2857500"/>
            <a:ext cx="31337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第三方支付功能：</a:t>
            </a: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集成支付功能，处理超期罚款等。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43650" y="31623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Shape 47"/>
          <p:cNvSpPr/>
          <p:nvPr/>
        </p:nvSpPr>
        <p:spPr>
          <a:xfrm>
            <a:off x="6393656" y="32194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Text 48"/>
          <p:cNvSpPr/>
          <p:nvPr/>
        </p:nvSpPr>
        <p:spPr>
          <a:xfrm>
            <a:off x="6648450" y="3162300"/>
            <a:ext cx="39338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数据统计分析：</a:t>
            </a: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为管理员提供借阅数据的可视化分析，助力决策。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191250" y="3676650"/>
            <a:ext cx="5619750" cy="1666875"/>
          </a:xfrm>
          <a:custGeom>
            <a:avLst/>
            <a:gdLst/>
            <a:ahLst/>
            <a:cxnLst/>
            <a:rect l="l" t="t" r="r" b="b"/>
            <a:pathLst>
              <a:path w="5619750" h="1666875">
                <a:moveTo>
                  <a:pt x="38100" y="0"/>
                </a:moveTo>
                <a:lnTo>
                  <a:pt x="5581650" y="0"/>
                </a:lnTo>
                <a:cubicBezTo>
                  <a:pt x="5602678" y="0"/>
                  <a:pt x="5619750" y="17072"/>
                  <a:pt x="5619750" y="38100"/>
                </a:cubicBezTo>
                <a:lnTo>
                  <a:pt x="5619750" y="1590682"/>
                </a:lnTo>
                <a:cubicBezTo>
                  <a:pt x="5619750" y="1632734"/>
                  <a:pt x="5585609" y="1666875"/>
                  <a:pt x="5543557" y="1666875"/>
                </a:cubicBezTo>
                <a:lnTo>
                  <a:pt x="76193" y="1666875"/>
                </a:lnTo>
                <a:cubicBezTo>
                  <a:pt x="34141" y="1666875"/>
                  <a:pt x="0" y="1632734"/>
                  <a:pt x="0" y="1590682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" name="Shape 50"/>
          <p:cNvSpPr/>
          <p:nvPr/>
        </p:nvSpPr>
        <p:spPr>
          <a:xfrm>
            <a:off x="6191250" y="3676650"/>
            <a:ext cx="5619750" cy="38100"/>
          </a:xfrm>
          <a:custGeom>
            <a:avLst/>
            <a:gdLst/>
            <a:ahLst/>
            <a:cxnLst/>
            <a:rect l="l" t="t" r="r" b="b"/>
            <a:pathLst>
              <a:path w="5619750" h="38100">
                <a:moveTo>
                  <a:pt x="38100" y="0"/>
                </a:moveTo>
                <a:lnTo>
                  <a:pt x="5581650" y="0"/>
                </a:lnTo>
                <a:cubicBezTo>
                  <a:pt x="5602678" y="0"/>
                  <a:pt x="5619750" y="17072"/>
                  <a:pt x="5619750" y="38100"/>
                </a:cubicBezTo>
                <a:lnTo>
                  <a:pt x="56197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Shape 51"/>
          <p:cNvSpPr/>
          <p:nvPr/>
        </p:nvSpPr>
        <p:spPr>
          <a:xfrm>
            <a:off x="6367463" y="38862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95250" y="50602"/>
                </a:moveTo>
                <a:cubicBezTo>
                  <a:pt x="100199" y="50602"/>
                  <a:pt x="104180" y="54583"/>
                  <a:pt x="104180" y="59531"/>
                </a:cubicBezTo>
                <a:lnTo>
                  <a:pt x="104180" y="101203"/>
                </a:lnTo>
                <a:cubicBezTo>
                  <a:pt x="104180" y="106152"/>
                  <a:pt x="100199" y="110133"/>
                  <a:pt x="95250" y="110133"/>
                </a:cubicBezTo>
                <a:cubicBezTo>
                  <a:pt x="90301" y="110133"/>
                  <a:pt x="86320" y="106152"/>
                  <a:pt x="86320" y="101203"/>
                </a:cubicBezTo>
                <a:lnTo>
                  <a:pt x="86320" y="59531"/>
                </a:lnTo>
                <a:cubicBezTo>
                  <a:pt x="86320" y="54583"/>
                  <a:pt x="90301" y="50602"/>
                  <a:pt x="95250" y="50602"/>
                </a:cubicBezTo>
                <a:close/>
                <a:moveTo>
                  <a:pt x="85316" y="130969"/>
                </a:moveTo>
                <a:cubicBezTo>
                  <a:pt x="85090" y="127281"/>
                  <a:pt x="86929" y="123773"/>
                  <a:pt x="90090" y="121861"/>
                </a:cubicBezTo>
                <a:cubicBezTo>
                  <a:pt x="93251" y="119949"/>
                  <a:pt x="97212" y="119949"/>
                  <a:pt x="100373" y="121861"/>
                </a:cubicBezTo>
                <a:cubicBezTo>
                  <a:pt x="103534" y="123773"/>
                  <a:pt x="105373" y="127281"/>
                  <a:pt x="105147" y="130969"/>
                </a:cubicBezTo>
                <a:cubicBezTo>
                  <a:pt x="105373" y="134656"/>
                  <a:pt x="103534" y="138165"/>
                  <a:pt x="100373" y="140077"/>
                </a:cubicBezTo>
                <a:cubicBezTo>
                  <a:pt x="97212" y="141989"/>
                  <a:pt x="93251" y="141989"/>
                  <a:pt x="90090" y="140077"/>
                </a:cubicBezTo>
                <a:cubicBezTo>
                  <a:pt x="86929" y="138165"/>
                  <a:pt x="85090" y="134656"/>
                  <a:pt x="85316" y="130969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6581775" y="3848100"/>
            <a:ext cx="5172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注意事项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362700" y="42672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67873" y="0"/>
                  <a:pt x="69071" y="260"/>
                  <a:pt x="70165" y="755"/>
                </a:cubicBezTo>
                <a:lnTo>
                  <a:pt x="119234" y="21565"/>
                </a:lnTo>
                <a:cubicBezTo>
                  <a:pt x="124964" y="23987"/>
                  <a:pt x="129235" y="29639"/>
                  <a:pt x="129209" y="36463"/>
                </a:cubicBezTo>
                <a:cubicBezTo>
                  <a:pt x="129079" y="62299"/>
                  <a:pt x="118452" y="109571"/>
                  <a:pt x="73577" y="131058"/>
                </a:cubicBezTo>
                <a:cubicBezTo>
                  <a:pt x="69227" y="133142"/>
                  <a:pt x="64175" y="133142"/>
                  <a:pt x="59825" y="131058"/>
                </a:cubicBezTo>
                <a:cubicBezTo>
                  <a:pt x="14924" y="109571"/>
                  <a:pt x="4323" y="62299"/>
                  <a:pt x="4193" y="36463"/>
                </a:cubicBezTo>
                <a:cubicBezTo>
                  <a:pt x="4167" y="29639"/>
                  <a:pt x="8439" y="23987"/>
                  <a:pt x="14168" y="21565"/>
                </a:cubicBezTo>
                <a:lnTo>
                  <a:pt x="63211" y="755"/>
                </a:lnTo>
                <a:cubicBezTo>
                  <a:pt x="64305" y="260"/>
                  <a:pt x="65477" y="0"/>
                  <a:pt x="66675" y="0"/>
                </a:cubicBezTo>
                <a:close/>
                <a:moveTo>
                  <a:pt x="66675" y="17398"/>
                </a:moveTo>
                <a:lnTo>
                  <a:pt x="66675" y="115874"/>
                </a:lnTo>
                <a:cubicBezTo>
                  <a:pt x="102617" y="98476"/>
                  <a:pt x="112280" y="59929"/>
                  <a:pt x="112514" y="36854"/>
                </a:cubicBezTo>
                <a:lnTo>
                  <a:pt x="66675" y="17424"/>
                </a:lnTo>
                <a:lnTo>
                  <a:pt x="66675" y="17424"/>
                </a:ln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6586538" y="4229100"/>
            <a:ext cx="300037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账号安全：</a:t>
            </a:r>
            <a:r>
              <a:rPr lang="en-US" sz="105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妥善保管个人账号和密码，避免泄露。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71034" y="4526756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33337" y="0"/>
                </a:moveTo>
                <a:cubicBezTo>
                  <a:pt x="37947" y="0"/>
                  <a:pt x="41672" y="3724"/>
                  <a:pt x="41672" y="8334"/>
                </a:cubicBezTo>
                <a:lnTo>
                  <a:pt x="41672" y="16669"/>
                </a:lnTo>
                <a:lnTo>
                  <a:pt x="75009" y="16669"/>
                </a:lnTo>
                <a:lnTo>
                  <a:pt x="75009" y="8334"/>
                </a:lnTo>
                <a:cubicBezTo>
                  <a:pt x="75009" y="3724"/>
                  <a:pt x="78734" y="0"/>
                  <a:pt x="83344" y="0"/>
                </a:cubicBezTo>
                <a:cubicBezTo>
                  <a:pt x="87954" y="0"/>
                  <a:pt x="91678" y="3724"/>
                  <a:pt x="91678" y="8334"/>
                </a:cubicBezTo>
                <a:lnTo>
                  <a:pt x="91678" y="16669"/>
                </a:lnTo>
                <a:lnTo>
                  <a:pt x="100013" y="16669"/>
                </a:lnTo>
                <a:cubicBezTo>
                  <a:pt x="109206" y="16669"/>
                  <a:pt x="116681" y="24144"/>
                  <a:pt x="116681" y="33337"/>
                </a:cubicBezTo>
                <a:lnTo>
                  <a:pt x="116681" y="108347"/>
                </a:lnTo>
                <a:cubicBezTo>
                  <a:pt x="116681" y="117541"/>
                  <a:pt x="109206" y="125016"/>
                  <a:pt x="100013" y="125016"/>
                </a:cubicBezTo>
                <a:lnTo>
                  <a:pt x="16669" y="125016"/>
                </a:lnTo>
                <a:cubicBezTo>
                  <a:pt x="7475" y="125016"/>
                  <a:pt x="0" y="117541"/>
                  <a:pt x="0" y="108347"/>
                </a:cubicBezTo>
                <a:lnTo>
                  <a:pt x="0" y="33337"/>
                </a:lnTo>
                <a:cubicBezTo>
                  <a:pt x="0" y="24144"/>
                  <a:pt x="7475" y="16669"/>
                  <a:pt x="16669" y="16669"/>
                </a:cubicBezTo>
                <a:lnTo>
                  <a:pt x="25003" y="16669"/>
                </a:lnTo>
                <a:lnTo>
                  <a:pt x="25003" y="8334"/>
                </a:lnTo>
                <a:cubicBezTo>
                  <a:pt x="25003" y="3724"/>
                  <a:pt x="28728" y="0"/>
                  <a:pt x="33337" y="0"/>
                </a:cubicBezTo>
                <a:close/>
                <a:moveTo>
                  <a:pt x="80323" y="59565"/>
                </a:moveTo>
                <a:cubicBezTo>
                  <a:pt x="82146" y="56648"/>
                  <a:pt x="81260" y="52793"/>
                  <a:pt x="78343" y="50944"/>
                </a:cubicBezTo>
                <a:cubicBezTo>
                  <a:pt x="75426" y="49095"/>
                  <a:pt x="71571" y="50006"/>
                  <a:pt x="69722" y="52923"/>
                </a:cubicBezTo>
                <a:lnTo>
                  <a:pt x="53731" y="78525"/>
                </a:lnTo>
                <a:lnTo>
                  <a:pt x="46699" y="69149"/>
                </a:lnTo>
                <a:cubicBezTo>
                  <a:pt x="44615" y="66389"/>
                  <a:pt x="40708" y="65816"/>
                  <a:pt x="37947" y="67899"/>
                </a:cubicBezTo>
                <a:cubicBezTo>
                  <a:pt x="35187" y="69983"/>
                  <a:pt x="34614" y="73889"/>
                  <a:pt x="36697" y="76650"/>
                </a:cubicBezTo>
                <a:lnTo>
                  <a:pt x="49199" y="93319"/>
                </a:lnTo>
                <a:cubicBezTo>
                  <a:pt x="50423" y="94960"/>
                  <a:pt x="52402" y="95897"/>
                  <a:pt x="54460" y="95819"/>
                </a:cubicBezTo>
                <a:cubicBezTo>
                  <a:pt x="56517" y="95741"/>
                  <a:pt x="58393" y="94647"/>
                  <a:pt x="59487" y="92876"/>
                </a:cubicBezTo>
                <a:lnTo>
                  <a:pt x="80323" y="59539"/>
                </a:ln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6"/>
          <p:cNvSpPr/>
          <p:nvPr/>
        </p:nvSpPr>
        <p:spPr>
          <a:xfrm>
            <a:off x="6586538" y="4488656"/>
            <a:ext cx="326707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按时归还：</a:t>
            </a:r>
            <a:r>
              <a:rPr lang="en-US" sz="105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借阅图书请在规定时间内归还，避免超期。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62700" y="478631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7164" y="59513"/>
                </a:moveTo>
                <a:cubicBezTo>
                  <a:pt x="20628" y="35291"/>
                  <a:pt x="41490" y="16669"/>
                  <a:pt x="66675" y="16669"/>
                </a:cubicBezTo>
                <a:cubicBezTo>
                  <a:pt x="80479" y="16669"/>
                  <a:pt x="92980" y="22268"/>
                  <a:pt x="102044" y="31306"/>
                </a:cubicBezTo>
                <a:cubicBezTo>
                  <a:pt x="102096" y="31358"/>
                  <a:pt x="102148" y="31410"/>
                  <a:pt x="102200" y="31462"/>
                </a:cubicBezTo>
                <a:lnTo>
                  <a:pt x="104180" y="33337"/>
                </a:lnTo>
                <a:lnTo>
                  <a:pt x="91704" y="33337"/>
                </a:lnTo>
                <a:cubicBezTo>
                  <a:pt x="87094" y="33337"/>
                  <a:pt x="83370" y="37062"/>
                  <a:pt x="83370" y="41672"/>
                </a:cubicBezTo>
                <a:cubicBezTo>
                  <a:pt x="83370" y="46282"/>
                  <a:pt x="87094" y="50006"/>
                  <a:pt x="91704" y="50006"/>
                </a:cubicBezTo>
                <a:lnTo>
                  <a:pt x="125042" y="50006"/>
                </a:lnTo>
                <a:cubicBezTo>
                  <a:pt x="129652" y="50006"/>
                  <a:pt x="133376" y="46282"/>
                  <a:pt x="133376" y="41672"/>
                </a:cubicBezTo>
                <a:lnTo>
                  <a:pt x="133376" y="8334"/>
                </a:lnTo>
                <a:cubicBezTo>
                  <a:pt x="133376" y="3724"/>
                  <a:pt x="129652" y="0"/>
                  <a:pt x="125042" y="0"/>
                </a:cubicBezTo>
                <a:cubicBezTo>
                  <a:pt x="120432" y="0"/>
                  <a:pt x="116707" y="3724"/>
                  <a:pt x="116707" y="8334"/>
                </a:cubicBezTo>
                <a:lnTo>
                  <a:pt x="116707" y="22242"/>
                </a:lnTo>
                <a:lnTo>
                  <a:pt x="113764" y="19456"/>
                </a:lnTo>
                <a:cubicBezTo>
                  <a:pt x="101705" y="7449"/>
                  <a:pt x="85037" y="0"/>
                  <a:pt x="66675" y="0"/>
                </a:cubicBezTo>
                <a:cubicBezTo>
                  <a:pt x="33077" y="0"/>
                  <a:pt x="5287" y="24847"/>
                  <a:pt x="677" y="57169"/>
                </a:cubicBezTo>
                <a:cubicBezTo>
                  <a:pt x="26" y="61726"/>
                  <a:pt x="3177" y="65946"/>
                  <a:pt x="7735" y="66597"/>
                </a:cubicBezTo>
                <a:cubicBezTo>
                  <a:pt x="12293" y="67248"/>
                  <a:pt x="16512" y="64071"/>
                  <a:pt x="17164" y="59539"/>
                </a:cubicBezTo>
                <a:close/>
                <a:moveTo>
                  <a:pt x="132673" y="76181"/>
                </a:moveTo>
                <a:cubicBezTo>
                  <a:pt x="133324" y="71624"/>
                  <a:pt x="130146" y="67404"/>
                  <a:pt x="125615" y="66753"/>
                </a:cubicBezTo>
                <a:cubicBezTo>
                  <a:pt x="121083" y="66102"/>
                  <a:pt x="116838" y="69279"/>
                  <a:pt x="116186" y="73811"/>
                </a:cubicBezTo>
                <a:cubicBezTo>
                  <a:pt x="112722" y="98033"/>
                  <a:pt x="91860" y="116655"/>
                  <a:pt x="66675" y="116655"/>
                </a:cubicBezTo>
                <a:cubicBezTo>
                  <a:pt x="52871" y="116655"/>
                  <a:pt x="40370" y="111056"/>
                  <a:pt x="31306" y="102018"/>
                </a:cubicBezTo>
                <a:cubicBezTo>
                  <a:pt x="31254" y="101966"/>
                  <a:pt x="31202" y="101914"/>
                  <a:pt x="31150" y="101862"/>
                </a:cubicBezTo>
                <a:lnTo>
                  <a:pt x="29170" y="99986"/>
                </a:lnTo>
                <a:lnTo>
                  <a:pt x="41646" y="99986"/>
                </a:lnTo>
                <a:cubicBezTo>
                  <a:pt x="46256" y="99986"/>
                  <a:pt x="49980" y="96262"/>
                  <a:pt x="49980" y="91652"/>
                </a:cubicBezTo>
                <a:cubicBezTo>
                  <a:pt x="49980" y="87042"/>
                  <a:pt x="46256" y="83318"/>
                  <a:pt x="41646" y="83318"/>
                </a:cubicBezTo>
                <a:lnTo>
                  <a:pt x="8334" y="83344"/>
                </a:lnTo>
                <a:cubicBezTo>
                  <a:pt x="6121" y="83344"/>
                  <a:pt x="3985" y="84229"/>
                  <a:pt x="2422" y="85818"/>
                </a:cubicBezTo>
                <a:cubicBezTo>
                  <a:pt x="859" y="87407"/>
                  <a:pt x="-26" y="89516"/>
                  <a:pt x="0" y="91756"/>
                </a:cubicBezTo>
                <a:lnTo>
                  <a:pt x="260" y="124833"/>
                </a:lnTo>
                <a:cubicBezTo>
                  <a:pt x="286" y="129443"/>
                  <a:pt x="4063" y="133142"/>
                  <a:pt x="8673" y="133090"/>
                </a:cubicBezTo>
                <a:cubicBezTo>
                  <a:pt x="13283" y="133037"/>
                  <a:pt x="16981" y="129287"/>
                  <a:pt x="16929" y="124677"/>
                </a:cubicBezTo>
                <a:lnTo>
                  <a:pt x="16825" y="111264"/>
                </a:lnTo>
                <a:lnTo>
                  <a:pt x="19612" y="113894"/>
                </a:lnTo>
                <a:cubicBezTo>
                  <a:pt x="31671" y="125901"/>
                  <a:pt x="48313" y="133350"/>
                  <a:pt x="66675" y="133350"/>
                </a:cubicBezTo>
                <a:cubicBezTo>
                  <a:pt x="100273" y="133350"/>
                  <a:pt x="128063" y="108503"/>
                  <a:pt x="132673" y="76181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6586538" y="4748213"/>
            <a:ext cx="31337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系统维护：</a:t>
            </a:r>
            <a:r>
              <a:rPr lang="en-US" sz="105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若操作无响应，请刷新页面或重新登录。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62700" y="504586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6669" y="8334"/>
                </a:moveTo>
                <a:cubicBezTo>
                  <a:pt x="7475" y="8334"/>
                  <a:pt x="0" y="15809"/>
                  <a:pt x="0" y="25003"/>
                </a:cubicBezTo>
                <a:lnTo>
                  <a:pt x="0" y="91678"/>
                </a:lnTo>
                <a:cubicBezTo>
                  <a:pt x="0" y="100872"/>
                  <a:pt x="7475" y="108347"/>
                  <a:pt x="16669" y="108347"/>
                </a:cubicBezTo>
                <a:lnTo>
                  <a:pt x="54173" y="108347"/>
                </a:lnTo>
                <a:lnTo>
                  <a:pt x="50006" y="120848"/>
                </a:lnTo>
                <a:lnTo>
                  <a:pt x="31254" y="120848"/>
                </a:lnTo>
                <a:cubicBezTo>
                  <a:pt x="27790" y="120848"/>
                  <a:pt x="25003" y="123635"/>
                  <a:pt x="25003" y="127099"/>
                </a:cubicBezTo>
                <a:cubicBezTo>
                  <a:pt x="25003" y="130563"/>
                  <a:pt x="27790" y="133350"/>
                  <a:pt x="31254" y="133350"/>
                </a:cubicBezTo>
                <a:lnTo>
                  <a:pt x="102096" y="133350"/>
                </a:lnTo>
                <a:cubicBezTo>
                  <a:pt x="105560" y="133350"/>
                  <a:pt x="108347" y="130563"/>
                  <a:pt x="108347" y="127099"/>
                </a:cubicBezTo>
                <a:cubicBezTo>
                  <a:pt x="108347" y="123635"/>
                  <a:pt x="105560" y="120848"/>
                  <a:pt x="102096" y="120848"/>
                </a:cubicBezTo>
                <a:lnTo>
                  <a:pt x="83344" y="120848"/>
                </a:lnTo>
                <a:lnTo>
                  <a:pt x="79177" y="108347"/>
                </a:lnTo>
                <a:lnTo>
                  <a:pt x="116681" y="108347"/>
                </a:lnTo>
                <a:cubicBezTo>
                  <a:pt x="125875" y="108347"/>
                  <a:pt x="133350" y="100872"/>
                  <a:pt x="133350" y="91678"/>
                </a:cubicBezTo>
                <a:lnTo>
                  <a:pt x="133350" y="25003"/>
                </a:lnTo>
                <a:cubicBezTo>
                  <a:pt x="133350" y="15809"/>
                  <a:pt x="125875" y="8334"/>
                  <a:pt x="116681" y="8334"/>
                </a:cubicBezTo>
                <a:lnTo>
                  <a:pt x="16669" y="8334"/>
                </a:lnTo>
                <a:close/>
                <a:moveTo>
                  <a:pt x="25003" y="25003"/>
                </a:moveTo>
                <a:lnTo>
                  <a:pt x="108347" y="25003"/>
                </a:lnTo>
                <a:cubicBezTo>
                  <a:pt x="112957" y="25003"/>
                  <a:pt x="116681" y="28728"/>
                  <a:pt x="116681" y="33337"/>
                </a:cubicBezTo>
                <a:lnTo>
                  <a:pt x="116681" y="75009"/>
                </a:lnTo>
                <a:cubicBezTo>
                  <a:pt x="116681" y="79619"/>
                  <a:pt x="112957" y="83344"/>
                  <a:pt x="108347" y="83344"/>
                </a:cubicBezTo>
                <a:lnTo>
                  <a:pt x="25003" y="83344"/>
                </a:lnTo>
                <a:cubicBezTo>
                  <a:pt x="20393" y="83344"/>
                  <a:pt x="16669" y="79619"/>
                  <a:pt x="16669" y="75009"/>
                </a:cubicBezTo>
                <a:lnTo>
                  <a:pt x="16669" y="33337"/>
                </a:lnTo>
                <a:cubicBezTo>
                  <a:pt x="16669" y="28728"/>
                  <a:pt x="20393" y="25003"/>
                  <a:pt x="25003" y="25003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Text 60"/>
          <p:cNvSpPr/>
          <p:nvPr/>
        </p:nvSpPr>
        <p:spPr>
          <a:xfrm>
            <a:off x="6586538" y="5007769"/>
            <a:ext cx="273367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浏览器建议：</a:t>
            </a:r>
            <a:r>
              <a:rPr lang="en-US" sz="105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使用推荐浏览器获得最佳体验。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381000" y="5495925"/>
            <a:ext cx="11430000" cy="790575"/>
          </a:xfrm>
          <a:custGeom>
            <a:avLst/>
            <a:gdLst/>
            <a:ahLst/>
            <a:cxnLst/>
            <a:rect l="l" t="t" r="r" b="b"/>
            <a:pathLst>
              <a:path w="11430000" h="790575">
                <a:moveTo>
                  <a:pt x="76204" y="0"/>
                </a:moveTo>
                <a:lnTo>
                  <a:pt x="11353796" y="0"/>
                </a:lnTo>
                <a:cubicBezTo>
                  <a:pt x="11395883" y="0"/>
                  <a:pt x="11430000" y="34117"/>
                  <a:pt x="11430000" y="76204"/>
                </a:cubicBezTo>
                <a:lnTo>
                  <a:pt x="11430000" y="714371"/>
                </a:lnTo>
                <a:cubicBezTo>
                  <a:pt x="11430000" y="756458"/>
                  <a:pt x="11395883" y="790575"/>
                  <a:pt x="11353796" y="790575"/>
                </a:cubicBezTo>
                <a:lnTo>
                  <a:pt x="76204" y="790575"/>
                </a:lnTo>
                <a:cubicBezTo>
                  <a:pt x="34117" y="790575"/>
                  <a:pt x="0" y="756458"/>
                  <a:pt x="0" y="71437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6C839A"/>
              </a:gs>
            </a:gsLst>
            <a:lin ang="0" scaled="1"/>
          </a:gra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4" name="Shape 62"/>
          <p:cNvSpPr/>
          <p:nvPr/>
        </p:nvSpPr>
        <p:spPr>
          <a:xfrm>
            <a:off x="533400" y="566380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5" name="Shape 63"/>
          <p:cNvSpPr/>
          <p:nvPr/>
        </p:nvSpPr>
        <p:spPr>
          <a:xfrm>
            <a:off x="647700" y="577810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1143000" y="5648325"/>
            <a:ext cx="862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系统影响力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143000" y="5953125"/>
            <a:ext cx="860107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本系统通过智能化手段优化图书管理流程，不仅提升了管理效率，更为用户带来了便捷、安全的借阅体验，是推动图书馆数字化转型的重要实践。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A98C7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演示大纲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400050" y="1714500"/>
            <a:ext cx="5581650" cy="1085850"/>
          </a:xfrm>
          <a:custGeom>
            <a:avLst/>
            <a:gdLst/>
            <a:ahLst/>
            <a:cxnLst/>
            <a:rect l="l" t="t" r="r" b="b"/>
            <a:pathLst>
              <a:path w="5581650" h="1085850">
                <a:moveTo>
                  <a:pt x="38100" y="0"/>
                </a:moveTo>
                <a:lnTo>
                  <a:pt x="5505445" y="0"/>
                </a:lnTo>
                <a:cubicBezTo>
                  <a:pt x="5547532" y="0"/>
                  <a:pt x="5581650" y="34118"/>
                  <a:pt x="5581650" y="76205"/>
                </a:cubicBezTo>
                <a:lnTo>
                  <a:pt x="5581650" y="1009645"/>
                </a:lnTo>
                <a:cubicBezTo>
                  <a:pt x="5581650" y="1051732"/>
                  <a:pt x="5547532" y="1085850"/>
                  <a:pt x="5505445" y="1085850"/>
                </a:cubicBez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400050" y="1714500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3810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647700" y="19431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590550" y="194310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409700" y="1943100"/>
            <a:ext cx="285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系统概述与定位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409700" y="2324100"/>
            <a:ext cx="2819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系统定位、目标用户群体、运行环境要求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229350" y="1714500"/>
            <a:ext cx="5581650" cy="1085850"/>
          </a:xfrm>
          <a:custGeom>
            <a:avLst/>
            <a:gdLst/>
            <a:ahLst/>
            <a:cxnLst/>
            <a:rect l="l" t="t" r="r" b="b"/>
            <a:pathLst>
              <a:path w="5581650" h="1085850">
                <a:moveTo>
                  <a:pt x="38100" y="0"/>
                </a:moveTo>
                <a:lnTo>
                  <a:pt x="5505445" y="0"/>
                </a:lnTo>
                <a:cubicBezTo>
                  <a:pt x="5547532" y="0"/>
                  <a:pt x="5581650" y="34118"/>
                  <a:pt x="5581650" y="76205"/>
                </a:cubicBezTo>
                <a:lnTo>
                  <a:pt x="5581650" y="1009645"/>
                </a:lnTo>
                <a:cubicBezTo>
                  <a:pt x="5581650" y="1051732"/>
                  <a:pt x="5547532" y="1085850"/>
                  <a:pt x="5505445" y="1085850"/>
                </a:cubicBez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6229350" y="1714500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3810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6477000" y="19431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6419850" y="194310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239000" y="1943100"/>
            <a:ext cx="3009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核心功能架构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239000" y="2324100"/>
            <a:ext cx="2971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系统功能模块划分、用户与管理员权限设计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0050" y="3028950"/>
            <a:ext cx="5581650" cy="1085850"/>
          </a:xfrm>
          <a:custGeom>
            <a:avLst/>
            <a:gdLst/>
            <a:ahLst/>
            <a:cxnLst/>
            <a:rect l="l" t="t" r="r" b="b"/>
            <a:pathLst>
              <a:path w="5581650" h="1085850">
                <a:moveTo>
                  <a:pt x="38100" y="0"/>
                </a:moveTo>
                <a:lnTo>
                  <a:pt x="5505445" y="0"/>
                </a:lnTo>
                <a:cubicBezTo>
                  <a:pt x="5547532" y="0"/>
                  <a:pt x="5581650" y="34118"/>
                  <a:pt x="5581650" y="76205"/>
                </a:cubicBezTo>
                <a:lnTo>
                  <a:pt x="5581650" y="1009645"/>
                </a:lnTo>
                <a:cubicBezTo>
                  <a:pt x="5581650" y="1051732"/>
                  <a:pt x="5547532" y="1085850"/>
                  <a:pt x="5505445" y="1085850"/>
                </a:cubicBez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400050" y="3028950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3810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647700" y="32575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590550" y="325755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409700" y="3257550"/>
            <a:ext cx="316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用户端功能展示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409700" y="3638550"/>
            <a:ext cx="3124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用户注册登录、图书查询借阅、人脸识别应用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29350" y="3028950"/>
            <a:ext cx="5581650" cy="1085850"/>
          </a:xfrm>
          <a:custGeom>
            <a:avLst/>
            <a:gdLst/>
            <a:ahLst/>
            <a:cxnLst/>
            <a:rect l="l" t="t" r="r" b="b"/>
            <a:pathLst>
              <a:path w="5581650" h="1085850">
                <a:moveTo>
                  <a:pt x="38100" y="0"/>
                </a:moveTo>
                <a:lnTo>
                  <a:pt x="5505445" y="0"/>
                </a:lnTo>
                <a:cubicBezTo>
                  <a:pt x="5547532" y="0"/>
                  <a:pt x="5581650" y="34118"/>
                  <a:pt x="5581650" y="76205"/>
                </a:cubicBezTo>
                <a:lnTo>
                  <a:pt x="5581650" y="1009645"/>
                </a:lnTo>
                <a:cubicBezTo>
                  <a:pt x="5581650" y="1051732"/>
                  <a:pt x="5547532" y="1085850"/>
                  <a:pt x="5505445" y="1085850"/>
                </a:cubicBez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6229350" y="3028950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3810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6477000" y="32575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6419850" y="325755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239000" y="3257550"/>
            <a:ext cx="3009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管理员端功能展示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239000" y="3638550"/>
            <a:ext cx="2971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用户管理、图书管理、借阅管理、权限控制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00050" y="4343400"/>
            <a:ext cx="5581650" cy="1085850"/>
          </a:xfrm>
          <a:custGeom>
            <a:avLst/>
            <a:gdLst/>
            <a:ahLst/>
            <a:cxnLst/>
            <a:rect l="l" t="t" r="r" b="b"/>
            <a:pathLst>
              <a:path w="5581650" h="1085850">
                <a:moveTo>
                  <a:pt x="38100" y="0"/>
                </a:moveTo>
                <a:lnTo>
                  <a:pt x="5505445" y="0"/>
                </a:lnTo>
                <a:cubicBezTo>
                  <a:pt x="5547532" y="0"/>
                  <a:pt x="5581650" y="34118"/>
                  <a:pt x="5581650" y="76205"/>
                </a:cubicBezTo>
                <a:lnTo>
                  <a:pt x="5581650" y="1009645"/>
                </a:lnTo>
                <a:cubicBezTo>
                  <a:pt x="5581650" y="1051732"/>
                  <a:pt x="5547532" y="1085850"/>
                  <a:pt x="5505445" y="1085850"/>
                </a:cubicBez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400050" y="4343400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3810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647700" y="4572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590550" y="457200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409700" y="4572000"/>
            <a:ext cx="316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技术创新亮点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409700" y="4953000"/>
            <a:ext cx="3124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人脸识别功能、扫脸快速还书、安全管理设计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229350" y="4343400"/>
            <a:ext cx="5581650" cy="1085850"/>
          </a:xfrm>
          <a:custGeom>
            <a:avLst/>
            <a:gdLst/>
            <a:ahLst/>
            <a:cxnLst/>
            <a:rect l="l" t="t" r="r" b="b"/>
            <a:pathLst>
              <a:path w="5581650" h="1085850">
                <a:moveTo>
                  <a:pt x="38100" y="0"/>
                </a:moveTo>
                <a:lnTo>
                  <a:pt x="5505445" y="0"/>
                </a:lnTo>
                <a:cubicBezTo>
                  <a:pt x="5547532" y="0"/>
                  <a:pt x="5581650" y="34118"/>
                  <a:pt x="5581650" y="76205"/>
                </a:cubicBezTo>
                <a:lnTo>
                  <a:pt x="5581650" y="1009645"/>
                </a:lnTo>
                <a:cubicBezTo>
                  <a:pt x="5581650" y="1051732"/>
                  <a:pt x="5547532" y="1085850"/>
                  <a:pt x="5505445" y="1085850"/>
                </a:cubicBez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6229350" y="4343400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3810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6477000" y="4572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6419850" y="457200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06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239000" y="4572000"/>
            <a:ext cx="285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系统价值与展望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239000" y="4953000"/>
            <a:ext cx="2819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系统核心价值、应用前景、未来优化方向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50E57-CEC3-F606-8FDC-CF310C6BB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assets.lummi.ai/f289d48da5df5dd5bbe39d1d105c1ce73ea260a8">
            <a:extLst>
              <a:ext uri="{FF2B5EF4-FFF2-40B4-BE49-F238E27FC236}">
                <a16:creationId xmlns:a16="http://schemas.microsoft.com/office/drawing/2014/main" id="{9899DC97-C11C-FA26-D1D6-996B6DD000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l="163" r="16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9DE99B97-6FF4-098E-664A-31A57DE458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2">
                  <a:alpha val="95000"/>
                </a:srgbClr>
              </a:gs>
              <a:gs pos="60000">
                <a:srgbClr val="F8F6F2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047E4891-FE35-0E05-BC9C-07EBE75BB05D}"/>
              </a:ext>
            </a:extLst>
          </p:cNvPr>
          <p:cNvSpPr/>
          <p:nvPr/>
        </p:nvSpPr>
        <p:spPr>
          <a:xfrm>
            <a:off x="304800" y="425767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DF5C087-589B-CE84-ECBA-C82163F31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1046"/>
              </p:ext>
            </p:extLst>
          </p:nvPr>
        </p:nvGraphicFramePr>
        <p:xfrm>
          <a:off x="2032000" y="719666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696">
                  <a:extLst>
                    <a:ext uri="{9D8B030D-6E8A-4147-A177-3AD203B41FA5}">
                      <a16:colId xmlns:a16="http://schemas.microsoft.com/office/drawing/2014/main" val="3475027677"/>
                    </a:ext>
                  </a:extLst>
                </a:gridCol>
                <a:gridCol w="5919304">
                  <a:extLst>
                    <a:ext uri="{9D8B030D-6E8A-4147-A177-3AD203B41FA5}">
                      <a16:colId xmlns:a16="http://schemas.microsoft.com/office/drawing/2014/main" val="2548781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小组成员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负责内容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192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卢家珺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前后端代码开发及测试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850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陈姜胜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前后端代码开发及测试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24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周星宇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数据库开发及测试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40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刁翔宇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需求分析、测试文档和用户手册编写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187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王皓民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PPT</a:t>
                      </a:r>
                      <a:r>
                        <a:rPr lang="zh-CN" altLang="en-US"/>
                        <a:t>制作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75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94712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pexels.com/dec42aee93980d204cb83c7e9841f84e96a7f44c.jpeg"/>
          <p:cNvPicPr>
            <a:picLocks noChangeAspect="1"/>
          </p:cNvPicPr>
          <p:nvPr/>
        </p:nvPicPr>
        <p:blipFill>
          <a:blip r:embed="rId3">
            <a:alphaModFix amt="60000"/>
          </a:blip>
          <a:srcRect t="28888" b="28887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A506B">
                  <a:alpha val="90000"/>
                </a:srgbClr>
              </a:gs>
              <a:gs pos="100000">
                <a:srgbClr val="A98C76">
                  <a:alpha val="8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724525" y="727072"/>
            <a:ext cx="742950" cy="742950"/>
          </a:xfrm>
          <a:custGeom>
            <a:avLst/>
            <a:gdLst/>
            <a:ahLst/>
            <a:cxnLst/>
            <a:rect l="l" t="t" r="r" b="b"/>
            <a:pathLst>
              <a:path w="742950" h="742950">
                <a:moveTo>
                  <a:pt x="371475" y="0"/>
                </a:moveTo>
                <a:lnTo>
                  <a:pt x="371475" y="0"/>
                </a:lnTo>
                <a:cubicBezTo>
                  <a:pt x="576498" y="0"/>
                  <a:pt x="742950" y="166452"/>
                  <a:pt x="742950" y="371475"/>
                </a:cubicBezTo>
                <a:lnTo>
                  <a:pt x="742950" y="371475"/>
                </a:lnTo>
                <a:cubicBezTo>
                  <a:pt x="742950" y="576498"/>
                  <a:pt x="576498" y="742950"/>
                  <a:pt x="371475" y="742950"/>
                </a:cubicBezTo>
                <a:lnTo>
                  <a:pt x="371475" y="742950"/>
                </a:lnTo>
                <a:cubicBezTo>
                  <a:pt x="166452" y="742950"/>
                  <a:pt x="0" y="576498"/>
                  <a:pt x="0" y="371475"/>
                </a:cubicBezTo>
                <a:lnTo>
                  <a:pt x="0" y="371475"/>
                </a:lnTo>
                <a:cubicBezTo>
                  <a:pt x="0" y="166452"/>
                  <a:pt x="166452" y="0"/>
                  <a:pt x="371475" y="0"/>
                </a:cubicBezTo>
                <a:close/>
              </a:path>
            </a:pathLst>
          </a:custGeom>
          <a:solidFill>
            <a:srgbClr val="EAE8E1">
              <a:alpha val="20000"/>
            </a:srgbClr>
          </a:solidFill>
          <a:ln w="25400">
            <a:solidFill>
              <a:srgbClr val="EAE8E1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5924550" y="927097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94632"/>
                </a:moveTo>
                <a:lnTo>
                  <a:pt x="171450" y="301779"/>
                </a:lnTo>
                <a:lnTo>
                  <a:pt x="171785" y="301645"/>
                </a:lnTo>
                <a:cubicBezTo>
                  <a:pt x="208352" y="286442"/>
                  <a:pt x="247598" y="278606"/>
                  <a:pt x="287179" y="278606"/>
                </a:cubicBezTo>
                <a:lnTo>
                  <a:pt x="300038" y="278606"/>
                </a:lnTo>
                <a:lnTo>
                  <a:pt x="300038" y="64294"/>
                </a:lnTo>
                <a:lnTo>
                  <a:pt x="287179" y="64294"/>
                </a:lnTo>
                <a:cubicBezTo>
                  <a:pt x="258916" y="64294"/>
                  <a:pt x="230855" y="69919"/>
                  <a:pt x="204735" y="80769"/>
                </a:cubicBezTo>
                <a:cubicBezTo>
                  <a:pt x="193484" y="85457"/>
                  <a:pt x="182367" y="90078"/>
                  <a:pt x="171450" y="94632"/>
                </a:cubicBezTo>
                <a:close/>
                <a:moveTo>
                  <a:pt x="154640" y="41188"/>
                </a:moveTo>
                <a:lnTo>
                  <a:pt x="171450" y="48220"/>
                </a:lnTo>
                <a:lnTo>
                  <a:pt x="188260" y="41188"/>
                </a:lnTo>
                <a:cubicBezTo>
                  <a:pt x="219603" y="28129"/>
                  <a:pt x="253224" y="21431"/>
                  <a:pt x="287179" y="21431"/>
                </a:cubicBezTo>
                <a:lnTo>
                  <a:pt x="310753" y="21431"/>
                </a:lnTo>
                <a:cubicBezTo>
                  <a:pt x="328501" y="21431"/>
                  <a:pt x="342900" y="35830"/>
                  <a:pt x="342900" y="53578"/>
                </a:cubicBezTo>
                <a:lnTo>
                  <a:pt x="342900" y="289322"/>
                </a:lnTo>
                <a:cubicBezTo>
                  <a:pt x="342900" y="307070"/>
                  <a:pt x="328501" y="321469"/>
                  <a:pt x="310753" y="321469"/>
                </a:cubicBezTo>
                <a:lnTo>
                  <a:pt x="287179" y="321469"/>
                </a:lnTo>
                <a:cubicBezTo>
                  <a:pt x="253224" y="321469"/>
                  <a:pt x="219603" y="328166"/>
                  <a:pt x="188260" y="341226"/>
                </a:cubicBezTo>
                <a:lnTo>
                  <a:pt x="179688" y="344775"/>
                </a:lnTo>
                <a:cubicBezTo>
                  <a:pt x="174397" y="346985"/>
                  <a:pt x="168503" y="346985"/>
                  <a:pt x="163212" y="344775"/>
                </a:cubicBezTo>
                <a:lnTo>
                  <a:pt x="154640" y="341226"/>
                </a:lnTo>
                <a:cubicBezTo>
                  <a:pt x="123297" y="328166"/>
                  <a:pt x="89676" y="321469"/>
                  <a:pt x="55721" y="321469"/>
                </a:cubicBezTo>
                <a:lnTo>
                  <a:pt x="32147" y="321469"/>
                </a:lnTo>
                <a:cubicBezTo>
                  <a:pt x="14399" y="321469"/>
                  <a:pt x="0" y="307070"/>
                  <a:pt x="0" y="289322"/>
                </a:cubicBezTo>
                <a:lnTo>
                  <a:pt x="0" y="53578"/>
                </a:lnTo>
                <a:cubicBezTo>
                  <a:pt x="0" y="35830"/>
                  <a:pt x="14399" y="21431"/>
                  <a:pt x="32147" y="21431"/>
                </a:cubicBezTo>
                <a:lnTo>
                  <a:pt x="55721" y="21431"/>
                </a:lnTo>
                <a:cubicBezTo>
                  <a:pt x="89676" y="21431"/>
                  <a:pt x="123297" y="28129"/>
                  <a:pt x="154640" y="41188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4552950" y="1784347"/>
            <a:ext cx="30861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rgbClr val="EAE8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感谢聆听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486400" y="2698747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4310063" y="3041647"/>
            <a:ext cx="35718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dirty="0">
                <a:solidFill>
                  <a:srgbClr val="EAE8E1">
                    <a:alpha val="95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图书管理系统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2250" dirty="0">
                <a:solidFill>
                  <a:srgbClr val="EAE8E1">
                    <a:alpha val="95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让知识管理更智能、更高效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946525" y="4187822"/>
            <a:ext cx="1225550" cy="1949450"/>
          </a:xfrm>
          <a:custGeom>
            <a:avLst/>
            <a:gdLst/>
            <a:ahLst/>
            <a:cxnLst/>
            <a:rect l="l" t="t" r="r" b="b"/>
            <a:pathLst>
              <a:path w="1225550" h="1949450">
                <a:moveTo>
                  <a:pt x="76205" y="0"/>
                </a:moveTo>
                <a:lnTo>
                  <a:pt x="1149345" y="0"/>
                </a:lnTo>
                <a:cubicBezTo>
                  <a:pt x="1191432" y="0"/>
                  <a:pt x="1225550" y="34118"/>
                  <a:pt x="1225550" y="76205"/>
                </a:cubicBezTo>
                <a:lnTo>
                  <a:pt x="1225550" y="1873245"/>
                </a:lnTo>
                <a:cubicBezTo>
                  <a:pt x="1225550" y="1915332"/>
                  <a:pt x="1191432" y="1949450"/>
                  <a:pt x="1149345" y="1949450"/>
                </a:cubicBezTo>
                <a:lnTo>
                  <a:pt x="76205" y="1949450"/>
                </a:lnTo>
                <a:cubicBezTo>
                  <a:pt x="34118" y="1949450"/>
                  <a:pt x="0" y="1915332"/>
                  <a:pt x="0" y="1873245"/>
                </a:cubicBezTo>
                <a:lnTo>
                  <a:pt x="0" y="76205"/>
                </a:lnTo>
                <a:cubicBezTo>
                  <a:pt x="0" y="34118"/>
                  <a:pt x="34118" y="0"/>
                  <a:pt x="76205" y="0"/>
                </a:cubicBezTo>
                <a:close/>
              </a:path>
            </a:pathLst>
          </a:custGeom>
          <a:solidFill>
            <a:srgbClr val="EAE8E1">
              <a:alpha val="10196"/>
            </a:srgbClr>
          </a:solidFill>
          <a:ln w="8467">
            <a:solidFill>
              <a:srgbClr val="EAE8E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7"/>
          <p:cNvSpPr/>
          <p:nvPr/>
        </p:nvSpPr>
        <p:spPr>
          <a:xfrm>
            <a:off x="4292600" y="4419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AE8E1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8"/>
          <p:cNvSpPr/>
          <p:nvPr/>
        </p:nvSpPr>
        <p:spPr>
          <a:xfrm>
            <a:off x="4445000" y="4572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4130675" y="5105400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AE8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智能化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140200" y="5448300"/>
            <a:ext cx="838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AE8E1">
                    <a:alpha val="8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人脸识别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AE8E1">
                    <a:alpha val="8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快速还书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483225" y="4187822"/>
            <a:ext cx="1225550" cy="1949450"/>
          </a:xfrm>
          <a:custGeom>
            <a:avLst/>
            <a:gdLst/>
            <a:ahLst/>
            <a:cxnLst/>
            <a:rect l="l" t="t" r="r" b="b"/>
            <a:pathLst>
              <a:path w="1225550" h="1949450">
                <a:moveTo>
                  <a:pt x="76205" y="0"/>
                </a:moveTo>
                <a:lnTo>
                  <a:pt x="1149345" y="0"/>
                </a:lnTo>
                <a:cubicBezTo>
                  <a:pt x="1191432" y="0"/>
                  <a:pt x="1225550" y="34118"/>
                  <a:pt x="1225550" y="76205"/>
                </a:cubicBezTo>
                <a:lnTo>
                  <a:pt x="1225550" y="1873245"/>
                </a:lnTo>
                <a:cubicBezTo>
                  <a:pt x="1225550" y="1915332"/>
                  <a:pt x="1191432" y="1949450"/>
                  <a:pt x="1149345" y="1949450"/>
                </a:cubicBezTo>
                <a:lnTo>
                  <a:pt x="76205" y="1949450"/>
                </a:lnTo>
                <a:cubicBezTo>
                  <a:pt x="34118" y="1949450"/>
                  <a:pt x="0" y="1915332"/>
                  <a:pt x="0" y="1873245"/>
                </a:cubicBezTo>
                <a:lnTo>
                  <a:pt x="0" y="76205"/>
                </a:lnTo>
                <a:cubicBezTo>
                  <a:pt x="0" y="34118"/>
                  <a:pt x="34118" y="0"/>
                  <a:pt x="76205" y="0"/>
                </a:cubicBezTo>
                <a:close/>
              </a:path>
            </a:pathLst>
          </a:custGeom>
          <a:solidFill>
            <a:srgbClr val="EAE8E1">
              <a:alpha val="10196"/>
            </a:srgbClr>
          </a:solidFill>
          <a:ln w="8467">
            <a:solidFill>
              <a:srgbClr val="EAE8E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2"/>
          <p:cNvSpPr/>
          <p:nvPr/>
        </p:nvSpPr>
        <p:spPr>
          <a:xfrm>
            <a:off x="5829300" y="4419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AE8E1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3"/>
          <p:cNvSpPr/>
          <p:nvPr/>
        </p:nvSpPr>
        <p:spPr>
          <a:xfrm>
            <a:off x="5981700" y="4572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9423" y="102022"/>
                </a:moveTo>
                <a:cubicBezTo>
                  <a:pt x="35362" y="60499"/>
                  <a:pt x="71125" y="28575"/>
                  <a:pt x="114300" y="28575"/>
                </a:cubicBezTo>
                <a:cubicBezTo>
                  <a:pt x="137964" y="28575"/>
                  <a:pt x="159395" y="38174"/>
                  <a:pt x="174933" y="53667"/>
                </a:cubicBezTo>
                <a:cubicBezTo>
                  <a:pt x="175022" y="53757"/>
                  <a:pt x="175111" y="53846"/>
                  <a:pt x="175200" y="53935"/>
                </a:cubicBezTo>
                <a:lnTo>
                  <a:pt x="178594" y="57150"/>
                </a:lnTo>
                <a:lnTo>
                  <a:pt x="157207" y="57150"/>
                </a:lnTo>
                <a:cubicBezTo>
                  <a:pt x="149304" y="57150"/>
                  <a:pt x="142920" y="63535"/>
                  <a:pt x="142920" y="71438"/>
                </a:cubicBezTo>
                <a:cubicBezTo>
                  <a:pt x="142920" y="79340"/>
                  <a:pt x="149304" y="85725"/>
                  <a:pt x="157207" y="85725"/>
                </a:cubicBezTo>
                <a:lnTo>
                  <a:pt x="214357" y="85725"/>
                </a:lnTo>
                <a:cubicBezTo>
                  <a:pt x="222260" y="85725"/>
                  <a:pt x="228645" y="79340"/>
                  <a:pt x="228645" y="71438"/>
                </a:cubicBezTo>
                <a:lnTo>
                  <a:pt x="228645" y="14288"/>
                </a:lnTo>
                <a:cubicBezTo>
                  <a:pt x="228645" y="6385"/>
                  <a:pt x="222260" y="0"/>
                  <a:pt x="214357" y="0"/>
                </a:cubicBezTo>
                <a:cubicBezTo>
                  <a:pt x="206454" y="0"/>
                  <a:pt x="200070" y="6385"/>
                  <a:pt x="200070" y="14288"/>
                </a:cubicBezTo>
                <a:lnTo>
                  <a:pt x="200070" y="38130"/>
                </a:lnTo>
                <a:lnTo>
                  <a:pt x="195024" y="33352"/>
                </a:lnTo>
                <a:cubicBezTo>
                  <a:pt x="174352" y="12769"/>
                  <a:pt x="145777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lose/>
                <a:moveTo>
                  <a:pt x="227439" y="130597"/>
                </a:moveTo>
                <a:cubicBezTo>
                  <a:pt x="228555" y="122783"/>
                  <a:pt x="223108" y="115550"/>
                  <a:pt x="215339" y="114434"/>
                </a:cubicBezTo>
                <a:cubicBezTo>
                  <a:pt x="207571" y="113318"/>
                  <a:pt x="200293" y="118765"/>
                  <a:pt x="199177" y="126534"/>
                </a:cubicBezTo>
                <a:cubicBezTo>
                  <a:pt x="193238" y="168057"/>
                  <a:pt x="157475" y="199980"/>
                  <a:pt x="114300" y="199980"/>
                </a:cubicBezTo>
                <a:cubicBezTo>
                  <a:pt x="90636" y="199980"/>
                  <a:pt x="69205" y="190381"/>
                  <a:pt x="53667" y="174888"/>
                </a:cubicBezTo>
                <a:cubicBezTo>
                  <a:pt x="53578" y="174799"/>
                  <a:pt x="53489" y="174709"/>
                  <a:pt x="53400" y="174620"/>
                </a:cubicBezTo>
                <a:lnTo>
                  <a:pt x="50006" y="171405"/>
                </a:lnTo>
                <a:lnTo>
                  <a:pt x="71393" y="171405"/>
                </a:lnTo>
                <a:cubicBezTo>
                  <a:pt x="79296" y="171405"/>
                  <a:pt x="85680" y="165021"/>
                  <a:pt x="85680" y="157118"/>
                </a:cubicBezTo>
                <a:cubicBezTo>
                  <a:pt x="85680" y="149215"/>
                  <a:pt x="79296" y="142830"/>
                  <a:pt x="71393" y="142830"/>
                </a:cubicBezTo>
                <a:lnTo>
                  <a:pt x="14288" y="142875"/>
                </a:lnTo>
                <a:cubicBezTo>
                  <a:pt x="10492" y="142875"/>
                  <a:pt x="6831" y="144393"/>
                  <a:pt x="4152" y="147117"/>
                </a:cubicBezTo>
                <a:cubicBezTo>
                  <a:pt x="1473" y="149840"/>
                  <a:pt x="-45" y="153457"/>
                  <a:pt x="0" y="157296"/>
                </a:cubicBezTo>
                <a:lnTo>
                  <a:pt x="446" y="214000"/>
                </a:lnTo>
                <a:cubicBezTo>
                  <a:pt x="491" y="221903"/>
                  <a:pt x="6965" y="228243"/>
                  <a:pt x="14868" y="228154"/>
                </a:cubicBezTo>
                <a:cubicBezTo>
                  <a:pt x="22771" y="228064"/>
                  <a:pt x="29111" y="221635"/>
                  <a:pt x="29021" y="213732"/>
                </a:cubicBezTo>
                <a:lnTo>
                  <a:pt x="28843" y="190738"/>
                </a:lnTo>
                <a:lnTo>
                  <a:pt x="33620" y="195248"/>
                </a:lnTo>
                <a:cubicBezTo>
                  <a:pt x="54293" y="215831"/>
                  <a:pt x="82823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5667375" y="5105400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AE8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安全可靠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676900" y="5448300"/>
            <a:ext cx="838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AE8E1">
                    <a:alpha val="8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权限分离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AE8E1">
                    <a:alpha val="8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隐私保护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019925" y="4187822"/>
            <a:ext cx="1225550" cy="1949450"/>
          </a:xfrm>
          <a:custGeom>
            <a:avLst/>
            <a:gdLst/>
            <a:ahLst/>
            <a:cxnLst/>
            <a:rect l="l" t="t" r="r" b="b"/>
            <a:pathLst>
              <a:path w="1225550" h="1949450">
                <a:moveTo>
                  <a:pt x="76205" y="0"/>
                </a:moveTo>
                <a:lnTo>
                  <a:pt x="1149345" y="0"/>
                </a:lnTo>
                <a:cubicBezTo>
                  <a:pt x="1191432" y="0"/>
                  <a:pt x="1225550" y="34118"/>
                  <a:pt x="1225550" y="76205"/>
                </a:cubicBezTo>
                <a:lnTo>
                  <a:pt x="1225550" y="1873245"/>
                </a:lnTo>
                <a:cubicBezTo>
                  <a:pt x="1225550" y="1915332"/>
                  <a:pt x="1191432" y="1949450"/>
                  <a:pt x="1149345" y="1949450"/>
                </a:cubicBezTo>
                <a:lnTo>
                  <a:pt x="76205" y="1949450"/>
                </a:lnTo>
                <a:cubicBezTo>
                  <a:pt x="34118" y="1949450"/>
                  <a:pt x="0" y="1915332"/>
                  <a:pt x="0" y="1873245"/>
                </a:cubicBezTo>
                <a:lnTo>
                  <a:pt x="0" y="76205"/>
                </a:lnTo>
                <a:cubicBezTo>
                  <a:pt x="0" y="34118"/>
                  <a:pt x="34118" y="0"/>
                  <a:pt x="76205" y="0"/>
                </a:cubicBezTo>
                <a:close/>
              </a:path>
            </a:pathLst>
          </a:custGeom>
          <a:solidFill>
            <a:srgbClr val="EAE8E1">
              <a:alpha val="10196"/>
            </a:srgbClr>
          </a:solidFill>
          <a:ln w="8467">
            <a:solidFill>
              <a:srgbClr val="EAE8E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7"/>
          <p:cNvSpPr/>
          <p:nvPr/>
        </p:nvSpPr>
        <p:spPr>
          <a:xfrm>
            <a:off x="7366000" y="4419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AE8E1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8"/>
          <p:cNvSpPr/>
          <p:nvPr/>
        </p:nvSpPr>
        <p:spPr>
          <a:xfrm>
            <a:off x="7518400" y="4572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7118" y="125016"/>
                </a:moveTo>
                <a:lnTo>
                  <a:pt x="71884" y="125016"/>
                </a:lnTo>
                <a:cubicBezTo>
                  <a:pt x="73179" y="153814"/>
                  <a:pt x="79564" y="180335"/>
                  <a:pt x="88627" y="199757"/>
                </a:cubicBezTo>
                <a:cubicBezTo>
                  <a:pt x="93717" y="210696"/>
                  <a:pt x="99209" y="218420"/>
                  <a:pt x="104299" y="223153"/>
                </a:cubicBezTo>
                <a:cubicBezTo>
                  <a:pt x="109299" y="227841"/>
                  <a:pt x="112737" y="228600"/>
                  <a:pt x="114523" y="228600"/>
                </a:cubicBezTo>
                <a:cubicBezTo>
                  <a:pt x="116309" y="228600"/>
                  <a:pt x="119747" y="227841"/>
                  <a:pt x="124748" y="223153"/>
                </a:cubicBezTo>
                <a:cubicBezTo>
                  <a:pt x="129838" y="218420"/>
                  <a:pt x="135329" y="210651"/>
                  <a:pt x="140419" y="199757"/>
                </a:cubicBezTo>
                <a:cubicBezTo>
                  <a:pt x="149483" y="180335"/>
                  <a:pt x="155868" y="153814"/>
                  <a:pt x="157162" y="125016"/>
                </a:cubicBezTo>
                <a:close/>
                <a:moveTo>
                  <a:pt x="71839" y="103584"/>
                </a:moveTo>
                <a:lnTo>
                  <a:pt x="157073" y="103584"/>
                </a:lnTo>
                <a:cubicBezTo>
                  <a:pt x="155823" y="74786"/>
                  <a:pt x="149438" y="48265"/>
                  <a:pt x="140375" y="28843"/>
                </a:cubicBezTo>
                <a:cubicBezTo>
                  <a:pt x="135285" y="17949"/>
                  <a:pt x="129793" y="10180"/>
                  <a:pt x="124703" y="5447"/>
                </a:cubicBezTo>
                <a:cubicBezTo>
                  <a:pt x="119702" y="759"/>
                  <a:pt x="116265" y="0"/>
                  <a:pt x="114479" y="0"/>
                </a:cubicBezTo>
                <a:cubicBezTo>
                  <a:pt x="112693" y="0"/>
                  <a:pt x="109255" y="759"/>
                  <a:pt x="104254" y="5447"/>
                </a:cubicBezTo>
                <a:cubicBezTo>
                  <a:pt x="99164" y="10180"/>
                  <a:pt x="93672" y="17949"/>
                  <a:pt x="88582" y="28843"/>
                </a:cubicBezTo>
                <a:cubicBezTo>
                  <a:pt x="79519" y="48265"/>
                  <a:pt x="73134" y="74786"/>
                  <a:pt x="71839" y="103584"/>
                </a:cubicBezTo>
                <a:close/>
                <a:moveTo>
                  <a:pt x="50408" y="103584"/>
                </a:moveTo>
                <a:cubicBezTo>
                  <a:pt x="51971" y="65365"/>
                  <a:pt x="61838" y="29870"/>
                  <a:pt x="76260" y="6563"/>
                </a:cubicBezTo>
                <a:cubicBezTo>
                  <a:pt x="35138" y="21119"/>
                  <a:pt x="4867" y="58579"/>
                  <a:pt x="670" y="103584"/>
                </a:cubicBezTo>
                <a:lnTo>
                  <a:pt x="50408" y="103584"/>
                </a:lnTo>
                <a:close/>
                <a:moveTo>
                  <a:pt x="670" y="125016"/>
                </a:moveTo>
                <a:cubicBezTo>
                  <a:pt x="4867" y="170021"/>
                  <a:pt x="35138" y="207481"/>
                  <a:pt x="76260" y="222037"/>
                </a:cubicBezTo>
                <a:cubicBezTo>
                  <a:pt x="61838" y="198730"/>
                  <a:pt x="51971" y="163235"/>
                  <a:pt x="50408" y="125016"/>
                </a:cubicBezTo>
                <a:lnTo>
                  <a:pt x="670" y="125016"/>
                </a:lnTo>
                <a:close/>
                <a:moveTo>
                  <a:pt x="178549" y="125016"/>
                </a:moveTo>
                <a:cubicBezTo>
                  <a:pt x="176986" y="163235"/>
                  <a:pt x="167119" y="198730"/>
                  <a:pt x="152698" y="222037"/>
                </a:cubicBezTo>
                <a:cubicBezTo>
                  <a:pt x="193819" y="207437"/>
                  <a:pt x="224091" y="170021"/>
                  <a:pt x="228287" y="125016"/>
                </a:cubicBezTo>
                <a:lnTo>
                  <a:pt x="178549" y="125016"/>
                </a:lnTo>
                <a:close/>
                <a:moveTo>
                  <a:pt x="228287" y="103584"/>
                </a:moveTo>
                <a:cubicBezTo>
                  <a:pt x="224091" y="58579"/>
                  <a:pt x="193819" y="21119"/>
                  <a:pt x="152698" y="6563"/>
                </a:cubicBezTo>
                <a:cubicBezTo>
                  <a:pt x="167119" y="29870"/>
                  <a:pt x="176986" y="65365"/>
                  <a:pt x="178549" y="103584"/>
                </a:cubicBezTo>
                <a:lnTo>
                  <a:pt x="228287" y="103584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19"/>
          <p:cNvSpPr/>
          <p:nvPr/>
        </p:nvSpPr>
        <p:spPr>
          <a:xfrm>
            <a:off x="7204075" y="5105400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AE8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便捷访问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213600" y="5448300"/>
            <a:ext cx="838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AE8E1">
                    <a:alpha val="8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Web平台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AE8E1">
                    <a:alpha val="8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无需安装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ontent.fosterandpartners.com/d84151a9329602a4d8223369f38e9ff3692c3230"/>
          <p:cNvPicPr>
            <a:picLocks noChangeAspect="1"/>
          </p:cNvPicPr>
          <p:nvPr/>
        </p:nvPicPr>
        <p:blipFill>
          <a:blip r:embed="rId3">
            <a:alphaModFix amt="40000"/>
          </a:blip>
          <a:srcRect t="7802" b="7802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2">
                  <a:alpha val="95000"/>
                </a:srgbClr>
              </a:gs>
              <a:gs pos="60000">
                <a:srgbClr val="F8F6F2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304800" y="1514475"/>
            <a:ext cx="1390650" cy="419100"/>
          </a:xfrm>
          <a:custGeom>
            <a:avLst/>
            <a:gdLst/>
            <a:ahLst/>
            <a:cxnLst/>
            <a:rect l="l" t="t" r="r" b="b"/>
            <a:pathLst>
              <a:path w="1390650" h="419100">
                <a:moveTo>
                  <a:pt x="38100" y="0"/>
                </a:moveTo>
                <a:lnTo>
                  <a:pt x="1352550" y="0"/>
                </a:lnTo>
                <a:cubicBezTo>
                  <a:pt x="1373592" y="0"/>
                  <a:pt x="1390650" y="17058"/>
                  <a:pt x="1390650" y="38100"/>
                </a:cubicBezTo>
                <a:lnTo>
                  <a:pt x="1390650" y="381000"/>
                </a:lnTo>
                <a:cubicBezTo>
                  <a:pt x="1390650" y="402042"/>
                  <a:pt x="1373592" y="419100"/>
                  <a:pt x="1352550" y="419100"/>
                </a:cubicBezTo>
                <a:lnTo>
                  <a:pt x="38100" y="419100"/>
                </a:lnTo>
                <a:cubicBezTo>
                  <a:pt x="17058" y="419100"/>
                  <a:pt x="0" y="402042"/>
                  <a:pt x="0" y="381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495300" y="1590675"/>
            <a:ext cx="109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kern="0" spc="68" dirty="0">
                <a:solidFill>
                  <a:srgbClr val="EAE8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04800" y="2238375"/>
            <a:ext cx="3086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系统概述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与定位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04800" y="425767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304800" y="4600575"/>
            <a:ext cx="2857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2C3A47">
                    <a:alpha val="85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系统定位、目标用户群体、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2C3A47">
                    <a:alpha val="85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运行环境要求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7239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A98C7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1028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系统概述与运行环境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5240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400050" y="1790700"/>
            <a:ext cx="5581650" cy="1219200"/>
          </a:xfrm>
          <a:custGeom>
            <a:avLst/>
            <a:gdLst/>
            <a:ahLst/>
            <a:cxnLst/>
            <a:rect l="l" t="t" r="r" b="b"/>
            <a:pathLst>
              <a:path w="5581650" h="1219200">
                <a:moveTo>
                  <a:pt x="38100" y="0"/>
                </a:moveTo>
                <a:lnTo>
                  <a:pt x="5505450" y="0"/>
                </a:lnTo>
                <a:cubicBezTo>
                  <a:pt x="5547506" y="0"/>
                  <a:pt x="5581650" y="34144"/>
                  <a:pt x="5581650" y="76200"/>
                </a:cubicBezTo>
                <a:lnTo>
                  <a:pt x="5581650" y="1143000"/>
                </a:lnTo>
                <a:cubicBezTo>
                  <a:pt x="5581650" y="1185056"/>
                  <a:pt x="5547506" y="1219200"/>
                  <a:pt x="5505450" y="1219200"/>
                </a:cubicBezTo>
                <a:lnTo>
                  <a:pt x="38100" y="1219200"/>
                </a:lnTo>
                <a:cubicBezTo>
                  <a:pt x="17072" y="1219200"/>
                  <a:pt x="0" y="1202128"/>
                  <a:pt x="0" y="1181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400050" y="1790700"/>
            <a:ext cx="38100" cy="1219200"/>
          </a:xfrm>
          <a:custGeom>
            <a:avLst/>
            <a:gdLst/>
            <a:ahLst/>
            <a:cxnLst/>
            <a:rect l="l" t="t" r="r" b="b"/>
            <a:pathLst>
              <a:path w="38100" h="1219200">
                <a:moveTo>
                  <a:pt x="38100" y="0"/>
                </a:moveTo>
                <a:lnTo>
                  <a:pt x="38100" y="0"/>
                </a:lnTo>
                <a:lnTo>
                  <a:pt x="38100" y="1219200"/>
                </a:lnTo>
                <a:lnTo>
                  <a:pt x="38100" y="1219200"/>
                </a:lnTo>
                <a:cubicBezTo>
                  <a:pt x="17072" y="1219200"/>
                  <a:pt x="0" y="1202128"/>
                  <a:pt x="0" y="1181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609600" y="1981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42950" y="21145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81100" y="1981200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系统定位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81100" y="2324100"/>
            <a:ext cx="46863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基于Web的图书管理平台，面向</a:t>
            </a:r>
            <a:r>
              <a:rPr lang="en-US" sz="1200" dirty="0">
                <a:solidFill>
                  <a:srgbClr val="3A506B"/>
                </a:solidFill>
                <a:highlight>
                  <a:srgbClr val="6C839A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普通用户 </a:t>
            </a: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sz="1200" dirty="0">
                <a:solidFill>
                  <a:srgbClr val="3A506B"/>
                </a:solidFill>
                <a:highlight>
                  <a:srgbClr val="6C839A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管理员 </a:t>
            </a: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提供差异化服务，实现智能化图书管理。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00050" y="3162300"/>
            <a:ext cx="5581650" cy="1562100"/>
          </a:xfrm>
          <a:custGeom>
            <a:avLst/>
            <a:gdLst/>
            <a:ahLst/>
            <a:cxnLst/>
            <a:rect l="l" t="t" r="r" b="b"/>
            <a:pathLst>
              <a:path w="5581650" h="1562100">
                <a:moveTo>
                  <a:pt x="38100" y="0"/>
                </a:moveTo>
                <a:lnTo>
                  <a:pt x="5505451" y="0"/>
                </a:lnTo>
                <a:cubicBezTo>
                  <a:pt x="5547534" y="0"/>
                  <a:pt x="5581650" y="34116"/>
                  <a:pt x="5581650" y="76199"/>
                </a:cubicBezTo>
                <a:lnTo>
                  <a:pt x="5581650" y="1485901"/>
                </a:lnTo>
                <a:cubicBezTo>
                  <a:pt x="5581650" y="1527984"/>
                  <a:pt x="5547534" y="1562100"/>
                  <a:pt x="5505451" y="1562100"/>
                </a:cubicBezTo>
                <a:lnTo>
                  <a:pt x="38100" y="1562100"/>
                </a:lnTo>
                <a:cubicBezTo>
                  <a:pt x="17072" y="1562100"/>
                  <a:pt x="0" y="1545028"/>
                  <a:pt x="0" y="1524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400050" y="3162300"/>
            <a:ext cx="38100" cy="1562100"/>
          </a:xfrm>
          <a:custGeom>
            <a:avLst/>
            <a:gdLst/>
            <a:ahLst/>
            <a:cxnLst/>
            <a:rect l="l" t="t" r="r" b="b"/>
            <a:pathLst>
              <a:path w="38100" h="1562100">
                <a:moveTo>
                  <a:pt x="38100" y="0"/>
                </a:moveTo>
                <a:lnTo>
                  <a:pt x="38100" y="0"/>
                </a:lnTo>
                <a:lnTo>
                  <a:pt x="38100" y="1562100"/>
                </a:lnTo>
                <a:lnTo>
                  <a:pt x="38100" y="1562100"/>
                </a:lnTo>
                <a:cubicBezTo>
                  <a:pt x="17072" y="1562100"/>
                  <a:pt x="0" y="1545028"/>
                  <a:pt x="0" y="1524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609600" y="3352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2"/>
          <p:cNvSpPr/>
          <p:nvPr/>
        </p:nvSpPr>
        <p:spPr>
          <a:xfrm>
            <a:off x="742950" y="3486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3344" y="0"/>
                </a:moveTo>
                <a:cubicBezTo>
                  <a:pt x="96478" y="0"/>
                  <a:pt x="107156" y="8000"/>
                  <a:pt x="107156" y="17859"/>
                </a:cubicBezTo>
                <a:cubicBezTo>
                  <a:pt x="107156" y="21729"/>
                  <a:pt x="105519" y="25301"/>
                  <a:pt x="102691" y="28240"/>
                </a:cubicBezTo>
                <a:cubicBezTo>
                  <a:pt x="100236" y="30807"/>
                  <a:pt x="98227" y="33933"/>
                  <a:pt x="98227" y="37505"/>
                </a:cubicBezTo>
                <a:cubicBezTo>
                  <a:pt x="98227" y="43086"/>
                  <a:pt x="102766" y="47625"/>
                  <a:pt x="108347" y="47625"/>
                </a:cubicBezTo>
                <a:lnTo>
                  <a:pt x="125016" y="47625"/>
                </a:lnTo>
                <a:cubicBezTo>
                  <a:pt x="134875" y="47625"/>
                  <a:pt x="142875" y="55625"/>
                  <a:pt x="142875" y="65484"/>
                </a:cubicBezTo>
                <a:lnTo>
                  <a:pt x="142875" y="82153"/>
                </a:lnTo>
                <a:cubicBezTo>
                  <a:pt x="142875" y="87734"/>
                  <a:pt x="147414" y="92273"/>
                  <a:pt x="152995" y="92273"/>
                </a:cubicBezTo>
                <a:cubicBezTo>
                  <a:pt x="156530" y="92273"/>
                  <a:pt x="159693" y="90264"/>
                  <a:pt x="162260" y="87809"/>
                </a:cubicBezTo>
                <a:cubicBezTo>
                  <a:pt x="165199" y="85018"/>
                  <a:pt x="168771" y="83344"/>
                  <a:pt x="172641" y="83344"/>
                </a:cubicBezTo>
                <a:cubicBezTo>
                  <a:pt x="182500" y="83344"/>
                  <a:pt x="190500" y="94022"/>
                  <a:pt x="190500" y="107156"/>
                </a:cubicBezTo>
                <a:cubicBezTo>
                  <a:pt x="190500" y="120290"/>
                  <a:pt x="182500" y="130969"/>
                  <a:pt x="172641" y="130969"/>
                </a:cubicBezTo>
                <a:cubicBezTo>
                  <a:pt x="168771" y="130969"/>
                  <a:pt x="165162" y="129332"/>
                  <a:pt x="162260" y="126504"/>
                </a:cubicBezTo>
                <a:cubicBezTo>
                  <a:pt x="159693" y="124048"/>
                  <a:pt x="156567" y="122039"/>
                  <a:pt x="152995" y="122039"/>
                </a:cubicBezTo>
                <a:cubicBezTo>
                  <a:pt x="147414" y="122039"/>
                  <a:pt x="142875" y="126578"/>
                  <a:pt x="142875" y="132159"/>
                </a:cubicBezTo>
                <a:lnTo>
                  <a:pt x="142875" y="172641"/>
                </a:lnTo>
                <a:cubicBezTo>
                  <a:pt x="142875" y="182500"/>
                  <a:pt x="134875" y="190500"/>
                  <a:pt x="125016" y="190500"/>
                </a:cubicBezTo>
                <a:lnTo>
                  <a:pt x="103882" y="190500"/>
                </a:lnTo>
                <a:cubicBezTo>
                  <a:pt x="99120" y="190500"/>
                  <a:pt x="95250" y="186630"/>
                  <a:pt x="95250" y="181868"/>
                </a:cubicBezTo>
                <a:cubicBezTo>
                  <a:pt x="95250" y="178445"/>
                  <a:pt x="97408" y="175431"/>
                  <a:pt x="100161" y="173385"/>
                </a:cubicBezTo>
                <a:cubicBezTo>
                  <a:pt x="104477" y="170148"/>
                  <a:pt x="107156" y="165683"/>
                  <a:pt x="107156" y="160734"/>
                </a:cubicBezTo>
                <a:cubicBezTo>
                  <a:pt x="107156" y="150875"/>
                  <a:pt x="96478" y="142875"/>
                  <a:pt x="83344" y="142875"/>
                </a:cubicBezTo>
                <a:cubicBezTo>
                  <a:pt x="70210" y="142875"/>
                  <a:pt x="59531" y="150875"/>
                  <a:pt x="59531" y="160734"/>
                </a:cubicBezTo>
                <a:cubicBezTo>
                  <a:pt x="59531" y="165683"/>
                  <a:pt x="62210" y="170148"/>
                  <a:pt x="66526" y="173385"/>
                </a:cubicBezTo>
                <a:cubicBezTo>
                  <a:pt x="69279" y="175431"/>
                  <a:pt x="71438" y="178408"/>
                  <a:pt x="71438" y="181868"/>
                </a:cubicBezTo>
                <a:cubicBezTo>
                  <a:pt x="71438" y="186630"/>
                  <a:pt x="67568" y="190500"/>
                  <a:pt x="62805" y="190500"/>
                </a:cubicBezTo>
                <a:lnTo>
                  <a:pt x="17859" y="190500"/>
                </a:lnTo>
                <a:cubicBezTo>
                  <a:pt x="8000" y="190500"/>
                  <a:pt x="0" y="182500"/>
                  <a:pt x="0" y="172641"/>
                </a:cubicBezTo>
                <a:lnTo>
                  <a:pt x="0" y="127695"/>
                </a:lnTo>
                <a:cubicBezTo>
                  <a:pt x="0" y="122932"/>
                  <a:pt x="3870" y="119063"/>
                  <a:pt x="8632" y="119063"/>
                </a:cubicBezTo>
                <a:cubicBezTo>
                  <a:pt x="12055" y="119063"/>
                  <a:pt x="15069" y="121221"/>
                  <a:pt x="17115" y="123974"/>
                </a:cubicBezTo>
                <a:cubicBezTo>
                  <a:pt x="20352" y="128290"/>
                  <a:pt x="24817" y="130969"/>
                  <a:pt x="29766" y="130969"/>
                </a:cubicBezTo>
                <a:cubicBezTo>
                  <a:pt x="39625" y="130969"/>
                  <a:pt x="47625" y="120290"/>
                  <a:pt x="47625" y="107156"/>
                </a:cubicBezTo>
                <a:cubicBezTo>
                  <a:pt x="47625" y="94022"/>
                  <a:pt x="39625" y="83344"/>
                  <a:pt x="29766" y="83344"/>
                </a:cubicBezTo>
                <a:cubicBezTo>
                  <a:pt x="24817" y="83344"/>
                  <a:pt x="20352" y="86023"/>
                  <a:pt x="17115" y="90339"/>
                </a:cubicBezTo>
                <a:cubicBezTo>
                  <a:pt x="15069" y="93092"/>
                  <a:pt x="12092" y="95250"/>
                  <a:pt x="8632" y="95250"/>
                </a:cubicBezTo>
                <a:cubicBezTo>
                  <a:pt x="3870" y="95250"/>
                  <a:pt x="0" y="91380"/>
                  <a:pt x="0" y="86618"/>
                </a:cubicBezTo>
                <a:lnTo>
                  <a:pt x="0" y="65484"/>
                </a:lnTo>
                <a:cubicBezTo>
                  <a:pt x="0" y="55625"/>
                  <a:pt x="8000" y="47625"/>
                  <a:pt x="17859" y="47625"/>
                </a:cubicBezTo>
                <a:lnTo>
                  <a:pt x="58341" y="47625"/>
                </a:lnTo>
                <a:cubicBezTo>
                  <a:pt x="63922" y="47625"/>
                  <a:pt x="68461" y="43086"/>
                  <a:pt x="68461" y="37505"/>
                </a:cubicBezTo>
                <a:cubicBezTo>
                  <a:pt x="68461" y="33970"/>
                  <a:pt x="66452" y="30807"/>
                  <a:pt x="63996" y="28240"/>
                </a:cubicBezTo>
                <a:cubicBezTo>
                  <a:pt x="61206" y="25301"/>
                  <a:pt x="59531" y="21729"/>
                  <a:pt x="59531" y="17859"/>
                </a:cubicBezTo>
                <a:cubicBezTo>
                  <a:pt x="59531" y="8000"/>
                  <a:pt x="70210" y="0"/>
                  <a:pt x="83344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1181100" y="3352800"/>
            <a:ext cx="1924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核心功能范围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200150" y="3733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1447800" y="369570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注册登录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2152650" y="3733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2400300" y="369570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图书查询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200150" y="4038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1447800" y="400050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借阅管理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2152650" y="4038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1"/>
          <p:cNvSpPr/>
          <p:nvPr/>
        </p:nvSpPr>
        <p:spPr>
          <a:xfrm>
            <a:off x="2400300" y="400050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人脸识别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200150" y="4343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447800" y="430530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状态跟踪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152650" y="4343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2400300" y="430530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快速还书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81000" y="4876800"/>
            <a:ext cx="5600700" cy="1257300"/>
          </a:xfrm>
          <a:custGeom>
            <a:avLst/>
            <a:gdLst/>
            <a:ahLst/>
            <a:cxnLst/>
            <a:rect l="l" t="t" r="r" b="b"/>
            <a:pathLst>
              <a:path w="5600700" h="1257300">
                <a:moveTo>
                  <a:pt x="76205" y="0"/>
                </a:moveTo>
                <a:lnTo>
                  <a:pt x="5524495" y="0"/>
                </a:lnTo>
                <a:cubicBezTo>
                  <a:pt x="5566582" y="0"/>
                  <a:pt x="5600700" y="34118"/>
                  <a:pt x="5600700" y="76205"/>
                </a:cubicBezTo>
                <a:lnTo>
                  <a:pt x="5600700" y="1181095"/>
                </a:lnTo>
                <a:cubicBezTo>
                  <a:pt x="5600700" y="1223182"/>
                  <a:pt x="5566582" y="1257300"/>
                  <a:pt x="5524495" y="1257300"/>
                </a:cubicBezTo>
                <a:lnTo>
                  <a:pt x="76205" y="1257300"/>
                </a:lnTo>
                <a:cubicBezTo>
                  <a:pt x="34118" y="1257300"/>
                  <a:pt x="0" y="1223182"/>
                  <a:pt x="0" y="11810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6C839A"/>
              </a:gs>
            </a:gsLst>
            <a:lin ang="0" scaled="1"/>
          </a:gra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628650" y="50863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971550" y="5067300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系统特色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71500" y="5448300"/>
            <a:ext cx="5295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界面简洁，操作流程清晰，用户可通过浏览器完成全部操作，</a:t>
            </a: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无需额外安装客户端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，真正实现随时随地便捷访问。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210300" y="1809750"/>
            <a:ext cx="5600700" cy="4324350"/>
          </a:xfrm>
          <a:custGeom>
            <a:avLst/>
            <a:gdLst/>
            <a:ahLst/>
            <a:cxnLst/>
            <a:rect l="l" t="t" r="r" b="b"/>
            <a:pathLst>
              <a:path w="5600700" h="4324350">
                <a:moveTo>
                  <a:pt x="38100" y="0"/>
                </a:moveTo>
                <a:lnTo>
                  <a:pt x="5562600" y="0"/>
                </a:lnTo>
                <a:cubicBezTo>
                  <a:pt x="5583628" y="0"/>
                  <a:pt x="5600700" y="17072"/>
                  <a:pt x="5600700" y="38100"/>
                </a:cubicBezTo>
                <a:lnTo>
                  <a:pt x="5600700" y="4248155"/>
                </a:lnTo>
                <a:cubicBezTo>
                  <a:pt x="5600700" y="4290236"/>
                  <a:pt x="5566586" y="4324350"/>
                  <a:pt x="5524505" y="4324350"/>
                </a:cubicBezTo>
                <a:lnTo>
                  <a:pt x="76195" y="4324350"/>
                </a:lnTo>
                <a:cubicBezTo>
                  <a:pt x="34114" y="4324350"/>
                  <a:pt x="0" y="4290236"/>
                  <a:pt x="0" y="424815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/>
          <p:cNvSpPr/>
          <p:nvPr/>
        </p:nvSpPr>
        <p:spPr>
          <a:xfrm>
            <a:off x="6210300" y="1809750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38100" y="0"/>
                </a:moveTo>
                <a:lnTo>
                  <a:pt x="5562600" y="0"/>
                </a:lnTo>
                <a:cubicBezTo>
                  <a:pt x="5583628" y="0"/>
                  <a:pt x="5600700" y="17072"/>
                  <a:pt x="5600700" y="38100"/>
                </a:cubicBezTo>
                <a:lnTo>
                  <a:pt x="56007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Shape 32"/>
          <p:cNvSpPr/>
          <p:nvPr/>
        </p:nvSpPr>
        <p:spPr>
          <a:xfrm>
            <a:off x="6467475" y="2095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157163"/>
                </a:lnTo>
                <a:cubicBezTo>
                  <a:pt x="0" y="172923"/>
                  <a:pt x="12814" y="185738"/>
                  <a:pt x="28575" y="185738"/>
                </a:cubicBezTo>
                <a:lnTo>
                  <a:pt x="92869" y="185738"/>
                </a:lnTo>
                <a:lnTo>
                  <a:pt x="85725" y="207169"/>
                </a:lnTo>
                <a:lnTo>
                  <a:pt x="53578" y="207169"/>
                </a:lnTo>
                <a:cubicBezTo>
                  <a:pt x="47640" y="207169"/>
                  <a:pt x="42863" y="211946"/>
                  <a:pt x="42863" y="217884"/>
                </a:cubicBezTo>
                <a:cubicBezTo>
                  <a:pt x="42863" y="223823"/>
                  <a:pt x="47640" y="228600"/>
                  <a:pt x="53578" y="228600"/>
                </a:cubicBezTo>
                <a:lnTo>
                  <a:pt x="175022" y="228600"/>
                </a:lnTo>
                <a:cubicBezTo>
                  <a:pt x="180960" y="228600"/>
                  <a:pt x="185738" y="223823"/>
                  <a:pt x="185738" y="217884"/>
                </a:cubicBezTo>
                <a:cubicBezTo>
                  <a:pt x="185738" y="211946"/>
                  <a:pt x="180960" y="207169"/>
                  <a:pt x="175022" y="207169"/>
                </a:cubicBezTo>
                <a:lnTo>
                  <a:pt x="142875" y="207169"/>
                </a:lnTo>
                <a:lnTo>
                  <a:pt x="135731" y="185738"/>
                </a:lnTo>
                <a:lnTo>
                  <a:pt x="200025" y="185738"/>
                </a:lnTo>
                <a:cubicBezTo>
                  <a:pt x="215786" y="185738"/>
                  <a:pt x="228600" y="172923"/>
                  <a:pt x="228600" y="157163"/>
                </a:cubicBezTo>
                <a:lnTo>
                  <a:pt x="228600" y="42863"/>
                </a:lnTo>
                <a:cubicBezTo>
                  <a:pt x="228600" y="27102"/>
                  <a:pt x="215786" y="14288"/>
                  <a:pt x="200025" y="14288"/>
                </a:cubicBezTo>
                <a:lnTo>
                  <a:pt x="28575" y="14288"/>
                </a:lnTo>
                <a:close/>
                <a:moveTo>
                  <a:pt x="42863" y="42863"/>
                </a:moveTo>
                <a:lnTo>
                  <a:pt x="185738" y="42863"/>
                </a:lnTo>
                <a:cubicBezTo>
                  <a:pt x="193640" y="42863"/>
                  <a:pt x="200025" y="49247"/>
                  <a:pt x="200025" y="57150"/>
                </a:cubicBezTo>
                <a:lnTo>
                  <a:pt x="200025" y="128588"/>
                </a:lnTo>
                <a:cubicBezTo>
                  <a:pt x="200025" y="136490"/>
                  <a:pt x="193640" y="142875"/>
                  <a:pt x="185738" y="142875"/>
                </a:cubicBezTo>
                <a:lnTo>
                  <a:pt x="42863" y="142875"/>
                </a:lnTo>
                <a:cubicBezTo>
                  <a:pt x="34960" y="142875"/>
                  <a:pt x="28575" y="136490"/>
                  <a:pt x="28575" y="128588"/>
                </a:cubicBezTo>
                <a:lnTo>
                  <a:pt x="28575" y="57150"/>
                </a:lnTo>
                <a:cubicBezTo>
                  <a:pt x="28575" y="49247"/>
                  <a:pt x="34960" y="42863"/>
                  <a:pt x="42863" y="42863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6724650" y="2057400"/>
            <a:ext cx="4972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运行环境要求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38900" y="3241675"/>
            <a:ext cx="5143500" cy="6350"/>
          </a:xfrm>
          <a:custGeom>
            <a:avLst/>
            <a:gdLst/>
            <a:ahLst/>
            <a:cxnLst/>
            <a:rect l="l" t="t" r="r" b="b"/>
            <a:pathLst>
              <a:path w="5143500" h="6350">
                <a:moveTo>
                  <a:pt x="0" y="0"/>
                </a:moveTo>
                <a:lnTo>
                  <a:pt x="5143500" y="0"/>
                </a:lnTo>
                <a:lnTo>
                  <a:pt x="5143500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6441281" y="2562225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42863" y="10716"/>
                </a:moveTo>
                <a:cubicBezTo>
                  <a:pt x="31042" y="10716"/>
                  <a:pt x="21431" y="20326"/>
                  <a:pt x="21431" y="32147"/>
                </a:cubicBezTo>
                <a:lnTo>
                  <a:pt x="21431" y="112514"/>
                </a:lnTo>
                <a:lnTo>
                  <a:pt x="42863" y="112514"/>
                </a:lnTo>
                <a:lnTo>
                  <a:pt x="42863" y="32147"/>
                </a:lnTo>
                <a:lnTo>
                  <a:pt x="171450" y="32147"/>
                </a:lnTo>
                <a:lnTo>
                  <a:pt x="171450" y="112514"/>
                </a:lnTo>
                <a:lnTo>
                  <a:pt x="192881" y="112514"/>
                </a:lnTo>
                <a:lnTo>
                  <a:pt x="192881" y="32147"/>
                </a:lnTo>
                <a:cubicBezTo>
                  <a:pt x="192881" y="20326"/>
                  <a:pt x="183271" y="10716"/>
                  <a:pt x="171450" y="10716"/>
                </a:cubicBezTo>
                <a:lnTo>
                  <a:pt x="42863" y="10716"/>
                </a:lnTo>
                <a:close/>
                <a:moveTo>
                  <a:pt x="6429" y="128588"/>
                </a:moveTo>
                <a:cubicBezTo>
                  <a:pt x="2880" y="128588"/>
                  <a:pt x="0" y="131467"/>
                  <a:pt x="0" y="135017"/>
                </a:cubicBezTo>
                <a:cubicBezTo>
                  <a:pt x="0" y="149215"/>
                  <a:pt x="11519" y="160734"/>
                  <a:pt x="25718" y="160734"/>
                </a:cubicBezTo>
                <a:lnTo>
                  <a:pt x="188595" y="160734"/>
                </a:lnTo>
                <a:cubicBezTo>
                  <a:pt x="202793" y="160734"/>
                  <a:pt x="214312" y="149215"/>
                  <a:pt x="214312" y="135017"/>
                </a:cubicBezTo>
                <a:cubicBezTo>
                  <a:pt x="214312" y="131467"/>
                  <a:pt x="211433" y="128588"/>
                  <a:pt x="207883" y="128588"/>
                </a:cubicBezTo>
                <a:lnTo>
                  <a:pt x="6429" y="128588"/>
                </a:ln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6657975" y="2514600"/>
            <a:ext cx="5010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A50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操作系统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438900" y="2857500"/>
            <a:ext cx="800100" cy="266700"/>
          </a:xfrm>
          <a:custGeom>
            <a:avLst/>
            <a:gdLst/>
            <a:ahLst/>
            <a:cxnLst/>
            <a:rect l="l" t="t" r="r" b="b"/>
            <a:pathLst>
              <a:path w="800100" h="266700">
                <a:moveTo>
                  <a:pt x="133350" y="0"/>
                </a:moveTo>
                <a:lnTo>
                  <a:pt x="666750" y="0"/>
                </a:lnTo>
                <a:cubicBezTo>
                  <a:pt x="740348" y="0"/>
                  <a:pt x="800100" y="59752"/>
                  <a:pt x="800100" y="133350"/>
                </a:cubicBezTo>
                <a:lnTo>
                  <a:pt x="800100" y="133350"/>
                </a:lnTo>
                <a:cubicBezTo>
                  <a:pt x="800100" y="206948"/>
                  <a:pt x="740348" y="266700"/>
                  <a:pt x="6667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6438900" y="2857500"/>
            <a:ext cx="8667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Windows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310636" y="2857500"/>
            <a:ext cx="647700" cy="266700"/>
          </a:xfrm>
          <a:custGeom>
            <a:avLst/>
            <a:gdLst/>
            <a:ahLst/>
            <a:cxnLst/>
            <a:rect l="l" t="t" r="r" b="b"/>
            <a:pathLst>
              <a:path w="647700" h="266700">
                <a:moveTo>
                  <a:pt x="133350" y="0"/>
                </a:moveTo>
                <a:lnTo>
                  <a:pt x="514350" y="0"/>
                </a:lnTo>
                <a:cubicBezTo>
                  <a:pt x="587948" y="0"/>
                  <a:pt x="647700" y="59752"/>
                  <a:pt x="647700" y="133350"/>
                </a:cubicBezTo>
                <a:lnTo>
                  <a:pt x="647700" y="133350"/>
                </a:lnTo>
                <a:cubicBezTo>
                  <a:pt x="647700" y="206948"/>
                  <a:pt x="587948" y="266700"/>
                  <a:pt x="5143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7310636" y="2857500"/>
            <a:ext cx="7143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macOS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037413" y="2857500"/>
            <a:ext cx="533400" cy="266700"/>
          </a:xfrm>
          <a:custGeom>
            <a:avLst/>
            <a:gdLst/>
            <a:ahLst/>
            <a:cxnLst/>
            <a:rect l="l" t="t" r="r" b="b"/>
            <a:pathLst>
              <a:path w="533400" h="266700">
                <a:moveTo>
                  <a:pt x="133350" y="0"/>
                </a:moveTo>
                <a:lnTo>
                  <a:pt x="400050" y="0"/>
                </a:lnTo>
                <a:cubicBezTo>
                  <a:pt x="473648" y="0"/>
                  <a:pt x="533400" y="59752"/>
                  <a:pt x="533400" y="133350"/>
                </a:cubicBezTo>
                <a:lnTo>
                  <a:pt x="533400" y="133350"/>
                </a:lnTo>
                <a:cubicBezTo>
                  <a:pt x="533400" y="206948"/>
                  <a:pt x="473648" y="266700"/>
                  <a:pt x="4000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8037413" y="2857500"/>
            <a:ext cx="6000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Linux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438900" y="4848226"/>
            <a:ext cx="5143500" cy="6350"/>
          </a:xfrm>
          <a:custGeom>
            <a:avLst/>
            <a:gdLst/>
            <a:ahLst/>
            <a:cxnLst/>
            <a:rect l="l" t="t" r="r" b="b"/>
            <a:pathLst>
              <a:path w="5143500" h="6350">
                <a:moveTo>
                  <a:pt x="0" y="0"/>
                </a:moveTo>
                <a:lnTo>
                  <a:pt x="5143500" y="0"/>
                </a:lnTo>
                <a:lnTo>
                  <a:pt x="5143500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6462713" y="344487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17838" y="93762"/>
                </a:moveTo>
                <a:lnTo>
                  <a:pt x="53913" y="93762"/>
                </a:lnTo>
                <a:cubicBezTo>
                  <a:pt x="54884" y="115360"/>
                  <a:pt x="59673" y="135251"/>
                  <a:pt x="66470" y="149818"/>
                </a:cubicBezTo>
                <a:cubicBezTo>
                  <a:pt x="70288" y="158022"/>
                  <a:pt x="74407" y="163815"/>
                  <a:pt x="78224" y="167365"/>
                </a:cubicBezTo>
                <a:cubicBezTo>
                  <a:pt x="81975" y="170881"/>
                  <a:pt x="84553" y="171450"/>
                  <a:pt x="85892" y="171450"/>
                </a:cubicBezTo>
                <a:cubicBezTo>
                  <a:pt x="87232" y="171450"/>
                  <a:pt x="89810" y="170881"/>
                  <a:pt x="93561" y="167365"/>
                </a:cubicBezTo>
                <a:cubicBezTo>
                  <a:pt x="97378" y="163815"/>
                  <a:pt x="101497" y="157988"/>
                  <a:pt x="105315" y="149818"/>
                </a:cubicBezTo>
                <a:cubicBezTo>
                  <a:pt x="112112" y="135251"/>
                  <a:pt x="116901" y="115360"/>
                  <a:pt x="117872" y="93762"/>
                </a:cubicBezTo>
                <a:close/>
                <a:moveTo>
                  <a:pt x="53880" y="77688"/>
                </a:moveTo>
                <a:lnTo>
                  <a:pt x="117805" y="77688"/>
                </a:lnTo>
                <a:cubicBezTo>
                  <a:pt x="116867" y="56090"/>
                  <a:pt x="112079" y="36199"/>
                  <a:pt x="105281" y="21632"/>
                </a:cubicBezTo>
                <a:cubicBezTo>
                  <a:pt x="101464" y="13462"/>
                  <a:pt x="97345" y="7635"/>
                  <a:pt x="93527" y="4085"/>
                </a:cubicBezTo>
                <a:cubicBezTo>
                  <a:pt x="89777" y="569"/>
                  <a:pt x="87198" y="0"/>
                  <a:pt x="85859" y="0"/>
                </a:cubicBezTo>
                <a:cubicBezTo>
                  <a:pt x="84519" y="0"/>
                  <a:pt x="81941" y="569"/>
                  <a:pt x="78191" y="4085"/>
                </a:cubicBezTo>
                <a:cubicBezTo>
                  <a:pt x="74373" y="7635"/>
                  <a:pt x="70254" y="13462"/>
                  <a:pt x="66437" y="21632"/>
                </a:cubicBezTo>
                <a:cubicBezTo>
                  <a:pt x="59639" y="36199"/>
                  <a:pt x="54851" y="56090"/>
                  <a:pt x="53880" y="77688"/>
                </a:cubicBezTo>
                <a:close/>
                <a:moveTo>
                  <a:pt x="37806" y="77688"/>
                </a:moveTo>
                <a:cubicBezTo>
                  <a:pt x="38978" y="49024"/>
                  <a:pt x="46379" y="22402"/>
                  <a:pt x="57195" y="4922"/>
                </a:cubicBezTo>
                <a:cubicBezTo>
                  <a:pt x="26354" y="15839"/>
                  <a:pt x="3650" y="43934"/>
                  <a:pt x="502" y="77688"/>
                </a:cubicBezTo>
                <a:lnTo>
                  <a:pt x="37806" y="77688"/>
                </a:lnTo>
                <a:close/>
                <a:moveTo>
                  <a:pt x="502" y="93762"/>
                </a:moveTo>
                <a:cubicBezTo>
                  <a:pt x="3650" y="127516"/>
                  <a:pt x="26354" y="155611"/>
                  <a:pt x="57195" y="166528"/>
                </a:cubicBezTo>
                <a:cubicBezTo>
                  <a:pt x="46379" y="149048"/>
                  <a:pt x="38978" y="122426"/>
                  <a:pt x="37806" y="93762"/>
                </a:cubicBezTo>
                <a:lnTo>
                  <a:pt x="502" y="93762"/>
                </a:lnTo>
                <a:close/>
                <a:moveTo>
                  <a:pt x="133912" y="93762"/>
                </a:moveTo>
                <a:cubicBezTo>
                  <a:pt x="132740" y="122426"/>
                  <a:pt x="125339" y="149048"/>
                  <a:pt x="114523" y="166528"/>
                </a:cubicBezTo>
                <a:cubicBezTo>
                  <a:pt x="145364" y="155577"/>
                  <a:pt x="168068" y="127516"/>
                  <a:pt x="171216" y="93762"/>
                </a:cubicBezTo>
                <a:lnTo>
                  <a:pt x="133912" y="93762"/>
                </a:lnTo>
                <a:close/>
                <a:moveTo>
                  <a:pt x="171216" y="77688"/>
                </a:moveTo>
                <a:cubicBezTo>
                  <a:pt x="168068" y="43934"/>
                  <a:pt x="145364" y="15839"/>
                  <a:pt x="114523" y="4922"/>
                </a:cubicBezTo>
                <a:cubicBezTo>
                  <a:pt x="125339" y="22402"/>
                  <a:pt x="132740" y="49024"/>
                  <a:pt x="133912" y="77688"/>
                </a:cubicBezTo>
                <a:lnTo>
                  <a:pt x="171216" y="77688"/>
                </a:ln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6657975" y="3397251"/>
            <a:ext cx="5010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A50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浏览器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457950" y="377825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62329"/>
                  <a:pt x="3721" y="49292"/>
                  <a:pt x="10210" y="37832"/>
                </a:cubicBezTo>
                <a:lnTo>
                  <a:pt x="42892" y="94744"/>
                </a:lnTo>
                <a:cubicBezTo>
                  <a:pt x="49411" y="106412"/>
                  <a:pt x="61883" y="114300"/>
                  <a:pt x="76200" y="114300"/>
                </a:cubicBezTo>
                <a:cubicBezTo>
                  <a:pt x="80456" y="114300"/>
                  <a:pt x="84266" y="113615"/>
                  <a:pt x="88344" y="112335"/>
                </a:cubicBezTo>
                <a:lnTo>
                  <a:pt x="65633" y="151686"/>
                </a:lnTo>
                <a:cubicBezTo>
                  <a:pt x="28545" y="146536"/>
                  <a:pt x="0" y="114687"/>
                  <a:pt x="0" y="76200"/>
                </a:cubicBezTo>
                <a:close/>
                <a:moveTo>
                  <a:pt x="108674" y="95726"/>
                </a:moveTo>
                <a:cubicBezTo>
                  <a:pt x="112335" y="90011"/>
                  <a:pt x="114300" y="83076"/>
                  <a:pt x="114300" y="76200"/>
                </a:cubicBezTo>
                <a:cubicBezTo>
                  <a:pt x="114300" y="64830"/>
                  <a:pt x="109299" y="54620"/>
                  <a:pt x="101411" y="47625"/>
                </a:cubicBezTo>
                <a:lnTo>
                  <a:pt x="146864" y="47625"/>
                </a:lnTo>
                <a:cubicBezTo>
                  <a:pt x="150435" y="56436"/>
                  <a:pt x="152400" y="66109"/>
                  <a:pt x="152400" y="76200"/>
                </a:cubicBezTo>
                <a:cubicBezTo>
                  <a:pt x="152400" y="118289"/>
                  <a:pt x="118289" y="152132"/>
                  <a:pt x="76200" y="152400"/>
                </a:cubicBezTo>
                <a:lnTo>
                  <a:pt x="108674" y="95726"/>
                </a:lnTo>
                <a:close/>
                <a:moveTo>
                  <a:pt x="142220" y="38100"/>
                </a:moveTo>
                <a:lnTo>
                  <a:pt x="76200" y="38100"/>
                </a:lnTo>
                <a:cubicBezTo>
                  <a:pt x="57477" y="38100"/>
                  <a:pt x="42356" y="51227"/>
                  <a:pt x="38844" y="68669"/>
                </a:cubicBezTo>
                <a:lnTo>
                  <a:pt x="16133" y="29319"/>
                </a:lnTo>
                <a:cubicBezTo>
                  <a:pt x="30063" y="11460"/>
                  <a:pt x="51792" y="0"/>
                  <a:pt x="76200" y="0"/>
                </a:cubicBezTo>
                <a:cubicBezTo>
                  <a:pt x="104418" y="0"/>
                  <a:pt x="129034" y="15329"/>
                  <a:pt x="142220" y="38100"/>
                </a:cubicBezTo>
                <a:close/>
                <a:moveTo>
                  <a:pt x="102394" y="76200"/>
                </a:moveTo>
                <a:cubicBezTo>
                  <a:pt x="102394" y="90657"/>
                  <a:pt x="90657" y="102394"/>
                  <a:pt x="76200" y="102394"/>
                </a:cubicBezTo>
                <a:cubicBezTo>
                  <a:pt x="61743" y="102394"/>
                  <a:pt x="50006" y="90657"/>
                  <a:pt x="50006" y="76200"/>
                </a:cubicBezTo>
                <a:cubicBezTo>
                  <a:pt x="50006" y="61743"/>
                  <a:pt x="61743" y="50006"/>
                  <a:pt x="76200" y="50006"/>
                </a:cubicBezTo>
                <a:cubicBezTo>
                  <a:pt x="90657" y="50006"/>
                  <a:pt x="102394" y="61743"/>
                  <a:pt x="102394" y="76200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7"/>
          <p:cNvSpPr/>
          <p:nvPr/>
        </p:nvSpPr>
        <p:spPr>
          <a:xfrm>
            <a:off x="6705600" y="3740151"/>
            <a:ext cx="121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Chrome（推荐）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457950" y="404495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5749" y="11132"/>
                </a:moveTo>
                <a:cubicBezTo>
                  <a:pt x="47952" y="3631"/>
                  <a:pt x="61823" y="-238"/>
                  <a:pt x="75902" y="0"/>
                </a:cubicBezTo>
                <a:cubicBezTo>
                  <a:pt x="125909" y="0"/>
                  <a:pt x="152400" y="36850"/>
                  <a:pt x="152400" y="65336"/>
                </a:cubicBezTo>
                <a:cubicBezTo>
                  <a:pt x="152370" y="75069"/>
                  <a:pt x="148530" y="84356"/>
                  <a:pt x="141714" y="91291"/>
                </a:cubicBezTo>
                <a:cubicBezTo>
                  <a:pt x="134898" y="98197"/>
                  <a:pt x="125641" y="102156"/>
                  <a:pt x="115907" y="102304"/>
                </a:cubicBezTo>
                <a:cubicBezTo>
                  <a:pt x="93524" y="102304"/>
                  <a:pt x="88672" y="95429"/>
                  <a:pt x="88672" y="92779"/>
                </a:cubicBezTo>
                <a:cubicBezTo>
                  <a:pt x="88672" y="91648"/>
                  <a:pt x="89029" y="90934"/>
                  <a:pt x="90101" y="89981"/>
                </a:cubicBezTo>
                <a:lnTo>
                  <a:pt x="90398" y="89624"/>
                </a:lnTo>
                <a:lnTo>
                  <a:pt x="90517" y="89148"/>
                </a:lnTo>
                <a:cubicBezTo>
                  <a:pt x="93643" y="85725"/>
                  <a:pt x="95250" y="81349"/>
                  <a:pt x="95250" y="76766"/>
                </a:cubicBezTo>
                <a:cubicBezTo>
                  <a:pt x="95250" y="53340"/>
                  <a:pt x="70783" y="34290"/>
                  <a:pt x="40481" y="34290"/>
                </a:cubicBezTo>
                <a:cubicBezTo>
                  <a:pt x="29319" y="34201"/>
                  <a:pt x="18306" y="36939"/>
                  <a:pt x="8483" y="42297"/>
                </a:cubicBezTo>
                <a:cubicBezTo>
                  <a:pt x="16520" y="25182"/>
                  <a:pt x="33099" y="13246"/>
                  <a:pt x="35659" y="11400"/>
                </a:cubicBezTo>
                <a:cubicBezTo>
                  <a:pt x="35897" y="11222"/>
                  <a:pt x="35749" y="11162"/>
                  <a:pt x="35749" y="11162"/>
                </a:cubicBezTo>
                <a:close/>
                <a:moveTo>
                  <a:pt x="40392" y="105817"/>
                </a:moveTo>
                <a:cubicBezTo>
                  <a:pt x="39975" y="114746"/>
                  <a:pt x="41761" y="123676"/>
                  <a:pt x="45274" y="131772"/>
                </a:cubicBezTo>
                <a:cubicBezTo>
                  <a:pt x="49322" y="139631"/>
                  <a:pt x="55007" y="146953"/>
                  <a:pt x="62091" y="152400"/>
                </a:cubicBezTo>
                <a:cubicBezTo>
                  <a:pt x="44381" y="148977"/>
                  <a:pt x="28902" y="139333"/>
                  <a:pt x="17621" y="125819"/>
                </a:cubicBezTo>
                <a:cubicBezTo>
                  <a:pt x="6281" y="112008"/>
                  <a:pt x="0" y="94774"/>
                  <a:pt x="0" y="76766"/>
                </a:cubicBezTo>
                <a:cubicBezTo>
                  <a:pt x="0" y="61526"/>
                  <a:pt x="18574" y="48667"/>
                  <a:pt x="40481" y="48667"/>
                </a:cubicBezTo>
                <a:cubicBezTo>
                  <a:pt x="51375" y="48488"/>
                  <a:pt x="62032" y="51911"/>
                  <a:pt x="70783" y="58400"/>
                </a:cubicBezTo>
                <a:lnTo>
                  <a:pt x="69711" y="58757"/>
                </a:lnTo>
                <a:cubicBezTo>
                  <a:pt x="54382" y="63996"/>
                  <a:pt x="40392" y="85755"/>
                  <a:pt x="40392" y="105817"/>
                </a:cubicBezTo>
                <a:close/>
                <a:moveTo>
                  <a:pt x="139839" y="119062"/>
                </a:moveTo>
                <a:lnTo>
                  <a:pt x="139631" y="119092"/>
                </a:lnTo>
                <a:cubicBezTo>
                  <a:pt x="136118" y="124688"/>
                  <a:pt x="131921" y="129540"/>
                  <a:pt x="127069" y="133826"/>
                </a:cubicBezTo>
                <a:cubicBezTo>
                  <a:pt x="117902" y="142161"/>
                  <a:pt x="106799" y="147370"/>
                  <a:pt x="94684" y="148679"/>
                </a:cubicBezTo>
                <a:cubicBezTo>
                  <a:pt x="89148" y="148769"/>
                  <a:pt x="83731" y="147727"/>
                  <a:pt x="78671" y="145286"/>
                </a:cubicBezTo>
                <a:cubicBezTo>
                  <a:pt x="71051" y="142220"/>
                  <a:pt x="64651" y="136356"/>
                  <a:pt x="60335" y="129510"/>
                </a:cubicBezTo>
                <a:cubicBezTo>
                  <a:pt x="56049" y="122396"/>
                  <a:pt x="54054" y="114121"/>
                  <a:pt x="54679" y="105817"/>
                </a:cubicBezTo>
                <a:cubicBezTo>
                  <a:pt x="54501" y="99834"/>
                  <a:pt x="56287" y="93821"/>
                  <a:pt x="59144" y="88493"/>
                </a:cubicBezTo>
                <a:cubicBezTo>
                  <a:pt x="63282" y="98346"/>
                  <a:pt x="70306" y="106740"/>
                  <a:pt x="79266" y="112544"/>
                </a:cubicBezTo>
                <a:cubicBezTo>
                  <a:pt x="88225" y="118348"/>
                  <a:pt x="98762" y="121325"/>
                  <a:pt x="109448" y="121057"/>
                </a:cubicBezTo>
                <a:cubicBezTo>
                  <a:pt x="118676" y="121146"/>
                  <a:pt x="127933" y="119063"/>
                  <a:pt x="136297" y="114955"/>
                </a:cubicBezTo>
                <a:lnTo>
                  <a:pt x="136862" y="114687"/>
                </a:lnTo>
                <a:cubicBezTo>
                  <a:pt x="138023" y="114002"/>
                  <a:pt x="139154" y="113526"/>
                  <a:pt x="140315" y="114687"/>
                </a:cubicBezTo>
                <a:cubicBezTo>
                  <a:pt x="141655" y="116145"/>
                  <a:pt x="140851" y="117425"/>
                  <a:pt x="139958" y="118854"/>
                </a:cubicBezTo>
                <a:cubicBezTo>
                  <a:pt x="139898" y="118914"/>
                  <a:pt x="139869" y="119003"/>
                  <a:pt x="139839" y="119063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6705600" y="4006851"/>
            <a:ext cx="1009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Edge（推荐）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457950" y="431165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870" y="71884"/>
                </a:moveTo>
                <a:cubicBezTo>
                  <a:pt x="149840" y="71408"/>
                  <a:pt x="149810" y="70961"/>
                  <a:pt x="149810" y="70485"/>
                </a:cubicBezTo>
                <a:lnTo>
                  <a:pt x="149810" y="70455"/>
                </a:lnTo>
                <a:lnTo>
                  <a:pt x="149691" y="69056"/>
                </a:lnTo>
                <a:lnTo>
                  <a:pt x="149691" y="69026"/>
                </a:lnTo>
                <a:cubicBezTo>
                  <a:pt x="149304" y="64889"/>
                  <a:pt x="148590" y="60781"/>
                  <a:pt x="147518" y="56763"/>
                </a:cubicBezTo>
                <a:cubicBezTo>
                  <a:pt x="147518" y="56733"/>
                  <a:pt x="147518" y="56733"/>
                  <a:pt x="147489" y="56704"/>
                </a:cubicBezTo>
                <a:lnTo>
                  <a:pt x="147161" y="55513"/>
                </a:lnTo>
                <a:cubicBezTo>
                  <a:pt x="147131" y="55453"/>
                  <a:pt x="147131" y="55364"/>
                  <a:pt x="147102" y="55334"/>
                </a:cubicBezTo>
                <a:cubicBezTo>
                  <a:pt x="146983" y="54977"/>
                  <a:pt x="146893" y="54590"/>
                  <a:pt x="146774" y="54233"/>
                </a:cubicBezTo>
                <a:cubicBezTo>
                  <a:pt x="146745" y="54173"/>
                  <a:pt x="146745" y="54054"/>
                  <a:pt x="146715" y="53995"/>
                </a:cubicBezTo>
                <a:cubicBezTo>
                  <a:pt x="146596" y="53638"/>
                  <a:pt x="146506" y="53280"/>
                  <a:pt x="146387" y="52953"/>
                </a:cubicBezTo>
                <a:cubicBezTo>
                  <a:pt x="146358" y="52834"/>
                  <a:pt x="146328" y="52774"/>
                  <a:pt x="146268" y="52655"/>
                </a:cubicBezTo>
                <a:cubicBezTo>
                  <a:pt x="146149" y="52298"/>
                  <a:pt x="146060" y="51971"/>
                  <a:pt x="145911" y="51614"/>
                </a:cubicBezTo>
                <a:lnTo>
                  <a:pt x="145792" y="51286"/>
                </a:lnTo>
                <a:cubicBezTo>
                  <a:pt x="145673" y="50959"/>
                  <a:pt x="145554" y="50602"/>
                  <a:pt x="145435" y="50274"/>
                </a:cubicBezTo>
                <a:cubicBezTo>
                  <a:pt x="145405" y="50185"/>
                  <a:pt x="145375" y="50066"/>
                  <a:pt x="145316" y="49976"/>
                </a:cubicBezTo>
                <a:cubicBezTo>
                  <a:pt x="145167" y="49649"/>
                  <a:pt x="145078" y="49292"/>
                  <a:pt x="144929" y="48964"/>
                </a:cubicBezTo>
                <a:cubicBezTo>
                  <a:pt x="144899" y="48905"/>
                  <a:pt x="144869" y="48786"/>
                  <a:pt x="144810" y="48726"/>
                </a:cubicBezTo>
                <a:cubicBezTo>
                  <a:pt x="144661" y="48369"/>
                  <a:pt x="144512" y="48042"/>
                  <a:pt x="144393" y="47685"/>
                </a:cubicBezTo>
                <a:cubicBezTo>
                  <a:pt x="144393" y="47655"/>
                  <a:pt x="144363" y="47625"/>
                  <a:pt x="144363" y="47565"/>
                </a:cubicBezTo>
                <a:cubicBezTo>
                  <a:pt x="143887" y="46434"/>
                  <a:pt x="143411" y="45274"/>
                  <a:pt x="142875" y="44172"/>
                </a:cubicBezTo>
                <a:lnTo>
                  <a:pt x="142756" y="43964"/>
                </a:lnTo>
                <a:cubicBezTo>
                  <a:pt x="142607" y="43666"/>
                  <a:pt x="142518" y="43428"/>
                  <a:pt x="142369" y="43190"/>
                </a:cubicBezTo>
                <a:cubicBezTo>
                  <a:pt x="142309" y="43041"/>
                  <a:pt x="142220" y="42863"/>
                  <a:pt x="142161" y="42714"/>
                </a:cubicBezTo>
                <a:cubicBezTo>
                  <a:pt x="142042" y="42476"/>
                  <a:pt x="141923" y="42237"/>
                  <a:pt x="141803" y="41999"/>
                </a:cubicBezTo>
                <a:cubicBezTo>
                  <a:pt x="141684" y="41821"/>
                  <a:pt x="141625" y="41642"/>
                  <a:pt x="141506" y="41464"/>
                </a:cubicBezTo>
                <a:cubicBezTo>
                  <a:pt x="141387" y="41285"/>
                  <a:pt x="141268" y="41047"/>
                  <a:pt x="141149" y="40779"/>
                </a:cubicBezTo>
                <a:cubicBezTo>
                  <a:pt x="141030" y="40600"/>
                  <a:pt x="140940" y="40392"/>
                  <a:pt x="140821" y="40213"/>
                </a:cubicBezTo>
                <a:cubicBezTo>
                  <a:pt x="140702" y="40035"/>
                  <a:pt x="140583" y="39797"/>
                  <a:pt x="140464" y="39559"/>
                </a:cubicBezTo>
                <a:cubicBezTo>
                  <a:pt x="140345" y="39350"/>
                  <a:pt x="140226" y="39142"/>
                  <a:pt x="140107" y="38963"/>
                </a:cubicBezTo>
                <a:cubicBezTo>
                  <a:pt x="139988" y="38755"/>
                  <a:pt x="139869" y="38576"/>
                  <a:pt x="139750" y="38368"/>
                </a:cubicBezTo>
                <a:cubicBezTo>
                  <a:pt x="139631" y="38160"/>
                  <a:pt x="139511" y="37981"/>
                  <a:pt x="139392" y="37773"/>
                </a:cubicBezTo>
                <a:cubicBezTo>
                  <a:pt x="139273" y="37564"/>
                  <a:pt x="139154" y="37386"/>
                  <a:pt x="139035" y="37207"/>
                </a:cubicBezTo>
                <a:cubicBezTo>
                  <a:pt x="138916" y="37028"/>
                  <a:pt x="138797" y="36790"/>
                  <a:pt x="138648" y="36552"/>
                </a:cubicBezTo>
                <a:cubicBezTo>
                  <a:pt x="138529" y="36374"/>
                  <a:pt x="138410" y="36195"/>
                  <a:pt x="138291" y="36016"/>
                </a:cubicBezTo>
                <a:lnTo>
                  <a:pt x="137874" y="35391"/>
                </a:lnTo>
                <a:cubicBezTo>
                  <a:pt x="137755" y="35213"/>
                  <a:pt x="137636" y="35034"/>
                  <a:pt x="137517" y="34856"/>
                </a:cubicBezTo>
                <a:cubicBezTo>
                  <a:pt x="137368" y="34647"/>
                  <a:pt x="137190" y="34379"/>
                  <a:pt x="137041" y="34171"/>
                </a:cubicBezTo>
                <a:cubicBezTo>
                  <a:pt x="136922" y="34022"/>
                  <a:pt x="136833" y="33844"/>
                  <a:pt x="136714" y="33695"/>
                </a:cubicBezTo>
                <a:lnTo>
                  <a:pt x="136178" y="32951"/>
                </a:lnTo>
                <a:cubicBezTo>
                  <a:pt x="136059" y="32802"/>
                  <a:pt x="135999" y="32712"/>
                  <a:pt x="135880" y="32564"/>
                </a:cubicBezTo>
                <a:cubicBezTo>
                  <a:pt x="135582" y="32177"/>
                  <a:pt x="135344" y="31819"/>
                  <a:pt x="135047" y="31462"/>
                </a:cubicBezTo>
                <a:cubicBezTo>
                  <a:pt x="132904" y="28664"/>
                  <a:pt x="130582" y="26015"/>
                  <a:pt x="128052" y="23545"/>
                </a:cubicBezTo>
                <a:cubicBezTo>
                  <a:pt x="126355" y="21759"/>
                  <a:pt x="124539" y="20122"/>
                  <a:pt x="122605" y="18574"/>
                </a:cubicBezTo>
                <a:cubicBezTo>
                  <a:pt x="121414" y="17532"/>
                  <a:pt x="120164" y="16579"/>
                  <a:pt x="118884" y="15657"/>
                </a:cubicBezTo>
                <a:cubicBezTo>
                  <a:pt x="116592" y="13930"/>
                  <a:pt x="114121" y="12442"/>
                  <a:pt x="111562" y="11162"/>
                </a:cubicBezTo>
                <a:cubicBezTo>
                  <a:pt x="110847" y="10775"/>
                  <a:pt x="110133" y="10418"/>
                  <a:pt x="109418" y="10061"/>
                </a:cubicBezTo>
                <a:cubicBezTo>
                  <a:pt x="104150" y="7501"/>
                  <a:pt x="98614" y="5536"/>
                  <a:pt x="92928" y="4227"/>
                </a:cubicBezTo>
                <a:cubicBezTo>
                  <a:pt x="92363" y="4108"/>
                  <a:pt x="91797" y="3989"/>
                  <a:pt x="91261" y="3870"/>
                </a:cubicBezTo>
                <a:lnTo>
                  <a:pt x="91232" y="3870"/>
                </a:lnTo>
                <a:cubicBezTo>
                  <a:pt x="90934" y="3840"/>
                  <a:pt x="90696" y="3750"/>
                  <a:pt x="90398" y="3721"/>
                </a:cubicBezTo>
                <a:cubicBezTo>
                  <a:pt x="86678" y="3006"/>
                  <a:pt x="82897" y="2619"/>
                  <a:pt x="79087" y="2530"/>
                </a:cubicBezTo>
                <a:lnTo>
                  <a:pt x="75932" y="2530"/>
                </a:lnTo>
                <a:cubicBezTo>
                  <a:pt x="71378" y="2590"/>
                  <a:pt x="66854" y="3096"/>
                  <a:pt x="62389" y="4018"/>
                </a:cubicBezTo>
                <a:cubicBezTo>
                  <a:pt x="52388" y="6132"/>
                  <a:pt x="43577" y="10329"/>
                  <a:pt x="37713" y="15627"/>
                </a:cubicBezTo>
                <a:cubicBezTo>
                  <a:pt x="37386" y="15925"/>
                  <a:pt x="37148" y="16133"/>
                  <a:pt x="36999" y="16282"/>
                </a:cubicBezTo>
                <a:lnTo>
                  <a:pt x="36850" y="16431"/>
                </a:lnTo>
                <a:lnTo>
                  <a:pt x="36880" y="16431"/>
                </a:lnTo>
                <a:cubicBezTo>
                  <a:pt x="36880" y="16431"/>
                  <a:pt x="36909" y="16431"/>
                  <a:pt x="36909" y="16431"/>
                </a:cubicBezTo>
                <a:cubicBezTo>
                  <a:pt x="36909" y="16431"/>
                  <a:pt x="36909" y="16401"/>
                  <a:pt x="36909" y="16401"/>
                </a:cubicBezTo>
                <a:lnTo>
                  <a:pt x="36880" y="16431"/>
                </a:lnTo>
                <a:cubicBezTo>
                  <a:pt x="36909" y="16401"/>
                  <a:pt x="36909" y="16401"/>
                  <a:pt x="36939" y="16401"/>
                </a:cubicBezTo>
                <a:cubicBezTo>
                  <a:pt x="41285" y="13781"/>
                  <a:pt x="47327" y="11638"/>
                  <a:pt x="51643" y="10567"/>
                </a:cubicBezTo>
                <a:lnTo>
                  <a:pt x="53400" y="10150"/>
                </a:lnTo>
                <a:cubicBezTo>
                  <a:pt x="53519" y="10120"/>
                  <a:pt x="53638" y="10120"/>
                  <a:pt x="53757" y="10091"/>
                </a:cubicBezTo>
                <a:cubicBezTo>
                  <a:pt x="54263" y="9971"/>
                  <a:pt x="54769" y="9882"/>
                  <a:pt x="55305" y="9763"/>
                </a:cubicBezTo>
                <a:cubicBezTo>
                  <a:pt x="55364" y="9763"/>
                  <a:pt x="55483" y="9733"/>
                  <a:pt x="55543" y="9733"/>
                </a:cubicBezTo>
                <a:cubicBezTo>
                  <a:pt x="74652" y="6251"/>
                  <a:pt x="95012" y="11966"/>
                  <a:pt x="109180" y="25509"/>
                </a:cubicBezTo>
                <a:cubicBezTo>
                  <a:pt x="112246" y="28426"/>
                  <a:pt x="114925" y="31700"/>
                  <a:pt x="117187" y="35272"/>
                </a:cubicBezTo>
                <a:cubicBezTo>
                  <a:pt x="126236" y="49917"/>
                  <a:pt x="125373" y="68342"/>
                  <a:pt x="118318" y="79206"/>
                </a:cubicBezTo>
                <a:cubicBezTo>
                  <a:pt x="108079" y="94982"/>
                  <a:pt x="85159" y="100429"/>
                  <a:pt x="70991" y="86588"/>
                </a:cubicBezTo>
                <a:cubicBezTo>
                  <a:pt x="66229" y="81975"/>
                  <a:pt x="63490" y="75664"/>
                  <a:pt x="63371" y="69026"/>
                </a:cubicBezTo>
                <a:cubicBezTo>
                  <a:pt x="63311" y="65842"/>
                  <a:pt x="63966" y="62716"/>
                  <a:pt x="65216" y="59799"/>
                </a:cubicBezTo>
                <a:cubicBezTo>
                  <a:pt x="65723" y="58668"/>
                  <a:pt x="69116" y="52149"/>
                  <a:pt x="70634" y="52477"/>
                </a:cubicBezTo>
                <a:cubicBezTo>
                  <a:pt x="66735" y="51643"/>
                  <a:pt x="59472" y="53251"/>
                  <a:pt x="54352" y="60871"/>
                </a:cubicBezTo>
                <a:cubicBezTo>
                  <a:pt x="49768" y="67687"/>
                  <a:pt x="50036" y="78194"/>
                  <a:pt x="52864" y="85665"/>
                </a:cubicBezTo>
                <a:cubicBezTo>
                  <a:pt x="51078" y="81975"/>
                  <a:pt x="49857" y="78045"/>
                  <a:pt x="49262" y="73997"/>
                </a:cubicBezTo>
                <a:cubicBezTo>
                  <a:pt x="45631" y="49411"/>
                  <a:pt x="62151" y="28456"/>
                  <a:pt x="77331" y="23247"/>
                </a:cubicBezTo>
                <a:cubicBezTo>
                  <a:pt x="69146" y="16103"/>
                  <a:pt x="48607" y="16609"/>
                  <a:pt x="33367" y="27831"/>
                </a:cubicBezTo>
                <a:cubicBezTo>
                  <a:pt x="24467" y="34379"/>
                  <a:pt x="18127" y="43666"/>
                  <a:pt x="14764" y="54739"/>
                </a:cubicBezTo>
                <a:cubicBezTo>
                  <a:pt x="15270" y="48518"/>
                  <a:pt x="17621" y="39231"/>
                  <a:pt x="22443" y="29766"/>
                </a:cubicBezTo>
                <a:cubicBezTo>
                  <a:pt x="17324" y="32415"/>
                  <a:pt x="10835" y="40779"/>
                  <a:pt x="7620" y="48488"/>
                </a:cubicBezTo>
                <a:cubicBezTo>
                  <a:pt x="2977" y="59621"/>
                  <a:pt x="1369" y="72956"/>
                  <a:pt x="2828" y="85636"/>
                </a:cubicBezTo>
                <a:cubicBezTo>
                  <a:pt x="2947" y="86588"/>
                  <a:pt x="3036" y="87541"/>
                  <a:pt x="3155" y="88493"/>
                </a:cubicBezTo>
                <a:cubicBezTo>
                  <a:pt x="9079" y="123349"/>
                  <a:pt x="39469" y="149929"/>
                  <a:pt x="76021" y="149929"/>
                </a:cubicBezTo>
                <a:cubicBezTo>
                  <a:pt x="116830" y="149929"/>
                  <a:pt x="149929" y="116830"/>
                  <a:pt x="149929" y="75992"/>
                </a:cubicBezTo>
                <a:cubicBezTo>
                  <a:pt x="149900" y="74652"/>
                  <a:pt x="149870" y="73283"/>
                  <a:pt x="149781" y="71973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6705600" y="4273551"/>
            <a:ext cx="1133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Firefox（推荐）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438900" y="4540251"/>
            <a:ext cx="521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C3A47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建议使用最新版浏览器获得最佳体验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451997" y="5051427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96441" y="32147"/>
                </a:moveTo>
                <a:cubicBezTo>
                  <a:pt x="66002" y="32147"/>
                  <a:pt x="38442" y="44202"/>
                  <a:pt x="18183" y="63825"/>
                </a:cubicBezTo>
                <a:cubicBezTo>
                  <a:pt x="13930" y="67944"/>
                  <a:pt x="7133" y="67843"/>
                  <a:pt x="3047" y="63591"/>
                </a:cubicBezTo>
                <a:cubicBezTo>
                  <a:pt x="-1038" y="59338"/>
                  <a:pt x="-971" y="52540"/>
                  <a:pt x="3282" y="48455"/>
                </a:cubicBezTo>
                <a:cubicBezTo>
                  <a:pt x="27358" y="25081"/>
                  <a:pt x="60242" y="10716"/>
                  <a:pt x="96441" y="10716"/>
                </a:cubicBezTo>
                <a:cubicBezTo>
                  <a:pt x="132639" y="10716"/>
                  <a:pt x="165523" y="25081"/>
                  <a:pt x="189633" y="48455"/>
                </a:cubicBezTo>
                <a:cubicBezTo>
                  <a:pt x="193886" y="52574"/>
                  <a:pt x="193986" y="59371"/>
                  <a:pt x="189867" y="63591"/>
                </a:cubicBezTo>
                <a:cubicBezTo>
                  <a:pt x="185749" y="67810"/>
                  <a:pt x="178951" y="67944"/>
                  <a:pt x="174732" y="63825"/>
                </a:cubicBezTo>
                <a:cubicBezTo>
                  <a:pt x="154439" y="44202"/>
                  <a:pt x="126880" y="32147"/>
                  <a:pt x="96441" y="32147"/>
                </a:cubicBezTo>
                <a:close/>
                <a:moveTo>
                  <a:pt x="80367" y="144661"/>
                </a:moveTo>
                <a:cubicBezTo>
                  <a:pt x="80367" y="135790"/>
                  <a:pt x="87569" y="128588"/>
                  <a:pt x="96441" y="128588"/>
                </a:cubicBezTo>
                <a:cubicBezTo>
                  <a:pt x="105312" y="128588"/>
                  <a:pt x="112514" y="135790"/>
                  <a:pt x="112514" y="144661"/>
                </a:cubicBezTo>
                <a:cubicBezTo>
                  <a:pt x="112514" y="153532"/>
                  <a:pt x="105312" y="160734"/>
                  <a:pt x="96441" y="160734"/>
                </a:cubicBezTo>
                <a:cubicBezTo>
                  <a:pt x="87569" y="160734"/>
                  <a:pt x="80367" y="153532"/>
                  <a:pt x="80367" y="144661"/>
                </a:cubicBezTo>
                <a:close/>
                <a:moveTo>
                  <a:pt x="56257" y="109232"/>
                </a:moveTo>
                <a:cubicBezTo>
                  <a:pt x="52339" y="113686"/>
                  <a:pt x="45575" y="114088"/>
                  <a:pt x="41121" y="110170"/>
                </a:cubicBezTo>
                <a:cubicBezTo>
                  <a:pt x="36668" y="106252"/>
                  <a:pt x="36266" y="99488"/>
                  <a:pt x="40184" y="95034"/>
                </a:cubicBezTo>
                <a:cubicBezTo>
                  <a:pt x="53913" y="79497"/>
                  <a:pt x="74038" y="69652"/>
                  <a:pt x="96441" y="69652"/>
                </a:cubicBezTo>
                <a:cubicBezTo>
                  <a:pt x="118843" y="69652"/>
                  <a:pt x="138968" y="79497"/>
                  <a:pt x="152698" y="95034"/>
                </a:cubicBezTo>
                <a:cubicBezTo>
                  <a:pt x="156616" y="99488"/>
                  <a:pt x="156180" y="106252"/>
                  <a:pt x="151760" y="110170"/>
                </a:cubicBezTo>
                <a:cubicBezTo>
                  <a:pt x="147340" y="114088"/>
                  <a:pt x="140542" y="113653"/>
                  <a:pt x="136624" y="109232"/>
                </a:cubicBezTo>
                <a:cubicBezTo>
                  <a:pt x="126779" y="98081"/>
                  <a:pt x="112447" y="91083"/>
                  <a:pt x="96441" y="91083"/>
                </a:cubicBezTo>
                <a:cubicBezTo>
                  <a:pt x="80434" y="91083"/>
                  <a:pt x="66102" y="98081"/>
                  <a:pt x="56257" y="109232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6657975" y="5003802"/>
            <a:ext cx="5010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A50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网络环境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438900" y="5346702"/>
            <a:ext cx="52197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可正常访问服务器的网络环境，支持有线和无线网络连接。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c474d4203bc98b25bbe72d173dae97a1b8fbbeb5.jpg"/>
          <p:cNvPicPr>
            <a:picLocks noChangeAspect="1"/>
          </p:cNvPicPr>
          <p:nvPr/>
        </p:nvPicPr>
        <p:blipFill>
          <a:blip r:embed="rId3">
            <a:alphaModFix amt="40000"/>
          </a:blip>
          <a:srcRect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F6F2">
                  <a:alpha val="95000"/>
                </a:srgbClr>
              </a:gs>
              <a:gs pos="60000">
                <a:srgbClr val="F8F6F2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304800" y="1514475"/>
            <a:ext cx="1428750" cy="419100"/>
          </a:xfrm>
          <a:custGeom>
            <a:avLst/>
            <a:gdLst/>
            <a:ahLst/>
            <a:cxnLst/>
            <a:rect l="l" t="t" r="r" b="b"/>
            <a:pathLst>
              <a:path w="1428750" h="419100">
                <a:moveTo>
                  <a:pt x="38100" y="0"/>
                </a:moveTo>
                <a:lnTo>
                  <a:pt x="1390650" y="0"/>
                </a:lnTo>
                <a:cubicBezTo>
                  <a:pt x="1411692" y="0"/>
                  <a:pt x="1428750" y="17058"/>
                  <a:pt x="1428750" y="38100"/>
                </a:cubicBezTo>
                <a:lnTo>
                  <a:pt x="1428750" y="381000"/>
                </a:lnTo>
                <a:cubicBezTo>
                  <a:pt x="1428750" y="402042"/>
                  <a:pt x="1411692" y="419100"/>
                  <a:pt x="1390650" y="419100"/>
                </a:cubicBezTo>
                <a:lnTo>
                  <a:pt x="38100" y="419100"/>
                </a:lnTo>
                <a:cubicBezTo>
                  <a:pt x="17058" y="419100"/>
                  <a:pt x="0" y="402042"/>
                  <a:pt x="0" y="381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495300" y="1590675"/>
            <a:ext cx="1133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kern="0" spc="68" dirty="0">
                <a:solidFill>
                  <a:srgbClr val="EAE8E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04800" y="2238375"/>
            <a:ext cx="33147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用户端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功能展示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04800" y="425767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304800" y="4600575"/>
            <a:ext cx="3086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2C3A47">
                    <a:alpha val="85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用户注册登录、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2C3A47">
                    <a:alpha val="85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图书查询借阅、人脸识别应用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A98C7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FUNCTIONS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用户注册登录与个人信息管理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400050" y="1409700"/>
            <a:ext cx="5600700" cy="2590800"/>
          </a:xfrm>
          <a:custGeom>
            <a:avLst/>
            <a:gdLst/>
            <a:ahLst/>
            <a:cxnLst/>
            <a:rect l="l" t="t" r="r" b="b"/>
            <a:pathLst>
              <a:path w="5600700" h="2590800">
                <a:moveTo>
                  <a:pt x="38100" y="0"/>
                </a:moveTo>
                <a:lnTo>
                  <a:pt x="5524505" y="0"/>
                </a:lnTo>
                <a:cubicBezTo>
                  <a:pt x="5566558" y="0"/>
                  <a:pt x="5600700" y="34142"/>
                  <a:pt x="5600700" y="76195"/>
                </a:cubicBezTo>
                <a:lnTo>
                  <a:pt x="5600700" y="2514605"/>
                </a:lnTo>
                <a:cubicBezTo>
                  <a:pt x="5600700" y="2556686"/>
                  <a:pt x="5566586" y="2590800"/>
                  <a:pt x="5524505" y="2590800"/>
                </a:cubicBezTo>
                <a:lnTo>
                  <a:pt x="38100" y="2590800"/>
                </a:lnTo>
                <a:cubicBezTo>
                  <a:pt x="17072" y="2590800"/>
                  <a:pt x="0" y="2573728"/>
                  <a:pt x="0" y="2552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400050" y="1409700"/>
            <a:ext cx="38100" cy="2590800"/>
          </a:xfrm>
          <a:custGeom>
            <a:avLst/>
            <a:gdLst/>
            <a:ahLst/>
            <a:cxnLst/>
            <a:rect l="l" t="t" r="r" b="b"/>
            <a:pathLst>
              <a:path w="38100" h="2590800">
                <a:moveTo>
                  <a:pt x="38100" y="0"/>
                </a:moveTo>
                <a:lnTo>
                  <a:pt x="38100" y="0"/>
                </a:lnTo>
                <a:lnTo>
                  <a:pt x="38100" y="2590800"/>
                </a:lnTo>
                <a:lnTo>
                  <a:pt x="38100" y="2590800"/>
                </a:lnTo>
                <a:cubicBezTo>
                  <a:pt x="17072" y="2590800"/>
                  <a:pt x="0" y="2573728"/>
                  <a:pt x="0" y="2552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71500" y="160020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50602" y="47625"/>
                </a:moveTo>
                <a:cubicBezTo>
                  <a:pt x="50602" y="22983"/>
                  <a:pt x="70608" y="2977"/>
                  <a:pt x="95250" y="2977"/>
                </a:cubicBezTo>
                <a:cubicBezTo>
                  <a:pt x="119892" y="2977"/>
                  <a:pt x="139898" y="22983"/>
                  <a:pt x="139898" y="47625"/>
                </a:cubicBezTo>
                <a:cubicBezTo>
                  <a:pt x="139898" y="72267"/>
                  <a:pt x="119892" y="92273"/>
                  <a:pt x="95250" y="92273"/>
                </a:cubicBezTo>
                <a:cubicBezTo>
                  <a:pt x="70608" y="92273"/>
                  <a:pt x="50602" y="72267"/>
                  <a:pt x="50602" y="47625"/>
                </a:cubicBezTo>
                <a:close/>
                <a:moveTo>
                  <a:pt x="17859" y="179450"/>
                </a:moveTo>
                <a:cubicBezTo>
                  <a:pt x="17859" y="142801"/>
                  <a:pt x="47551" y="113109"/>
                  <a:pt x="84200" y="113109"/>
                </a:cubicBezTo>
                <a:lnTo>
                  <a:pt x="106300" y="113109"/>
                </a:lnTo>
                <a:cubicBezTo>
                  <a:pt x="142949" y="113109"/>
                  <a:pt x="172641" y="142801"/>
                  <a:pt x="172641" y="179450"/>
                </a:cubicBezTo>
                <a:cubicBezTo>
                  <a:pt x="172641" y="185551"/>
                  <a:pt x="167692" y="190500"/>
                  <a:pt x="161590" y="190500"/>
                </a:cubicBezTo>
                <a:lnTo>
                  <a:pt x="28910" y="190500"/>
                </a:lnTo>
                <a:cubicBezTo>
                  <a:pt x="22808" y="190500"/>
                  <a:pt x="17859" y="185551"/>
                  <a:pt x="17859" y="179450"/>
                </a:cubicBezTo>
                <a:close/>
                <a:moveTo>
                  <a:pt x="202406" y="35719"/>
                </a:moveTo>
                <a:cubicBezTo>
                  <a:pt x="207355" y="35719"/>
                  <a:pt x="211336" y="39700"/>
                  <a:pt x="211336" y="44648"/>
                </a:cubicBezTo>
                <a:lnTo>
                  <a:pt x="211336" y="62508"/>
                </a:lnTo>
                <a:lnTo>
                  <a:pt x="229195" y="62508"/>
                </a:lnTo>
                <a:cubicBezTo>
                  <a:pt x="234144" y="62508"/>
                  <a:pt x="238125" y="66489"/>
                  <a:pt x="238125" y="71438"/>
                </a:cubicBezTo>
                <a:cubicBezTo>
                  <a:pt x="238125" y="76386"/>
                  <a:pt x="234144" y="80367"/>
                  <a:pt x="229195" y="80367"/>
                </a:cubicBezTo>
                <a:lnTo>
                  <a:pt x="211336" y="80367"/>
                </a:lnTo>
                <a:lnTo>
                  <a:pt x="211336" y="98227"/>
                </a:lnTo>
                <a:cubicBezTo>
                  <a:pt x="211336" y="103175"/>
                  <a:pt x="207355" y="107156"/>
                  <a:pt x="202406" y="107156"/>
                </a:cubicBezTo>
                <a:cubicBezTo>
                  <a:pt x="197458" y="107156"/>
                  <a:pt x="193477" y="103175"/>
                  <a:pt x="193477" y="98227"/>
                </a:cubicBezTo>
                <a:lnTo>
                  <a:pt x="193477" y="80367"/>
                </a:lnTo>
                <a:lnTo>
                  <a:pt x="175617" y="80367"/>
                </a:lnTo>
                <a:cubicBezTo>
                  <a:pt x="170669" y="80367"/>
                  <a:pt x="166688" y="76386"/>
                  <a:pt x="166688" y="71438"/>
                </a:cubicBezTo>
                <a:cubicBezTo>
                  <a:pt x="166688" y="66489"/>
                  <a:pt x="170669" y="62508"/>
                  <a:pt x="175617" y="62508"/>
                </a:cubicBezTo>
                <a:lnTo>
                  <a:pt x="193477" y="62508"/>
                </a:lnTo>
                <a:lnTo>
                  <a:pt x="193477" y="44648"/>
                </a:lnTo>
                <a:cubicBezTo>
                  <a:pt x="193477" y="39700"/>
                  <a:pt x="197458" y="35719"/>
                  <a:pt x="202406" y="35719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809625" y="1562100"/>
            <a:ext cx="5133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用户注册流程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71500" y="19431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538163" y="19431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90600" y="1943100"/>
            <a:ext cx="21621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打开系统首页，点击</a:t>
            </a:r>
            <a:r>
              <a:rPr lang="en-US" sz="1200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"前往注册"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71500" y="23241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538163" y="23241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90600" y="2324100"/>
            <a:ext cx="23622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在注册界面输入</a:t>
            </a:r>
            <a:r>
              <a:rPr lang="en-US" sz="1200" dirty="0">
                <a:solidFill>
                  <a:srgbClr val="3A506B"/>
                </a:solidFill>
                <a:highlight>
                  <a:srgbClr val="6C839A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用户名 </a:t>
            </a: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sz="1200" dirty="0">
                <a:solidFill>
                  <a:srgbClr val="3A506B"/>
                </a:solidFill>
                <a:highlight>
                  <a:srgbClr val="6C839A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密码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71500" y="27051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38163" y="27051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90600" y="2705100"/>
            <a:ext cx="17049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点击"注册"按钮提交信息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71500" y="30861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538163" y="30861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90600" y="3086100"/>
            <a:ext cx="30765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页面提示</a:t>
            </a:r>
            <a:r>
              <a:rPr lang="en-US" sz="1200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"注册成功"</a:t>
            </a: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，系统自动跳转登录界面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81025" y="3505200"/>
            <a:ext cx="5267325" cy="342900"/>
          </a:xfrm>
          <a:custGeom>
            <a:avLst/>
            <a:gdLst/>
            <a:ahLst/>
            <a:cxnLst/>
            <a:rect l="l" t="t" r="r" b="b"/>
            <a:pathLst>
              <a:path w="5267325" h="342900">
                <a:moveTo>
                  <a:pt x="19050" y="0"/>
                </a:moveTo>
                <a:lnTo>
                  <a:pt x="5191126" y="0"/>
                </a:lnTo>
                <a:cubicBezTo>
                  <a:pt x="5233209" y="0"/>
                  <a:pt x="5267325" y="34116"/>
                  <a:pt x="5267325" y="76199"/>
                </a:cubicBezTo>
                <a:lnTo>
                  <a:pt x="5267325" y="266701"/>
                </a:lnTo>
                <a:cubicBezTo>
                  <a:pt x="5267325" y="308784"/>
                  <a:pt x="5233209" y="342900"/>
                  <a:pt x="5191126" y="342900"/>
                </a:cubicBezTo>
                <a:lnTo>
                  <a:pt x="19050" y="342900"/>
                </a:lnTo>
                <a:cubicBezTo>
                  <a:pt x="8536" y="342900"/>
                  <a:pt x="0" y="334364"/>
                  <a:pt x="0" y="3238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A98C76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581025" y="3505200"/>
            <a:ext cx="19050" cy="342900"/>
          </a:xfrm>
          <a:custGeom>
            <a:avLst/>
            <a:gdLst/>
            <a:ahLst/>
            <a:cxnLst/>
            <a:rect l="l" t="t" r="r" b="b"/>
            <a:pathLst>
              <a:path w="19050" h="342900">
                <a:moveTo>
                  <a:pt x="19050" y="0"/>
                </a:moveTo>
                <a:lnTo>
                  <a:pt x="19050" y="0"/>
                </a:lnTo>
                <a:lnTo>
                  <a:pt x="19050" y="342900"/>
                </a:lnTo>
                <a:lnTo>
                  <a:pt x="19050" y="342900"/>
                </a:lnTo>
                <a:cubicBezTo>
                  <a:pt x="8536" y="342900"/>
                  <a:pt x="0" y="334364"/>
                  <a:pt x="0" y="3238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685800" y="359409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41672"/>
                </a:moveTo>
                <a:cubicBezTo>
                  <a:pt x="58341" y="37072"/>
                  <a:pt x="62075" y="33337"/>
                  <a:pt x="66675" y="33337"/>
                </a:cubicBezTo>
                <a:cubicBezTo>
                  <a:pt x="71275" y="33337"/>
                  <a:pt x="75009" y="37072"/>
                  <a:pt x="75009" y="41672"/>
                </a:cubicBezTo>
                <a:cubicBezTo>
                  <a:pt x="75009" y="46272"/>
                  <a:pt x="71275" y="50006"/>
                  <a:pt x="66675" y="50006"/>
                </a:cubicBezTo>
                <a:cubicBezTo>
                  <a:pt x="62075" y="50006"/>
                  <a:pt x="58341" y="46272"/>
                  <a:pt x="58341" y="41672"/>
                </a:cubicBezTo>
                <a:close/>
                <a:moveTo>
                  <a:pt x="56257" y="58341"/>
                </a:moveTo>
                <a:lnTo>
                  <a:pt x="68759" y="58341"/>
                </a:lnTo>
                <a:cubicBezTo>
                  <a:pt x="72223" y="58341"/>
                  <a:pt x="75009" y="61127"/>
                  <a:pt x="75009" y="64591"/>
                </a:cubicBezTo>
                <a:lnTo>
                  <a:pt x="75009" y="87511"/>
                </a:lnTo>
                <a:lnTo>
                  <a:pt x="77093" y="87511"/>
                </a:lnTo>
                <a:cubicBezTo>
                  <a:pt x="80557" y="87511"/>
                  <a:pt x="83344" y="90298"/>
                  <a:pt x="83344" y="93762"/>
                </a:cubicBezTo>
                <a:cubicBezTo>
                  <a:pt x="83344" y="97226"/>
                  <a:pt x="80557" y="100013"/>
                  <a:pt x="77093" y="100013"/>
                </a:cubicBezTo>
                <a:lnTo>
                  <a:pt x="56257" y="100013"/>
                </a:lnTo>
                <a:cubicBezTo>
                  <a:pt x="52793" y="100013"/>
                  <a:pt x="50006" y="97226"/>
                  <a:pt x="50006" y="93762"/>
                </a:cubicBezTo>
                <a:cubicBezTo>
                  <a:pt x="50006" y="90298"/>
                  <a:pt x="52793" y="87511"/>
                  <a:pt x="56257" y="87511"/>
                </a:cubicBezTo>
                <a:lnTo>
                  <a:pt x="62508" y="87511"/>
                </a:lnTo>
                <a:lnTo>
                  <a:pt x="62508" y="70842"/>
                </a:lnTo>
                <a:lnTo>
                  <a:pt x="56257" y="70842"/>
                </a:lnTo>
                <a:cubicBezTo>
                  <a:pt x="52793" y="70842"/>
                  <a:pt x="50006" y="68055"/>
                  <a:pt x="50006" y="64591"/>
                </a:cubicBezTo>
                <a:cubicBezTo>
                  <a:pt x="50006" y="61127"/>
                  <a:pt x="52793" y="58341"/>
                  <a:pt x="56257" y="58341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838200" y="3581400"/>
            <a:ext cx="5000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说明：</a:t>
            </a:r>
            <a:r>
              <a:rPr lang="en-US" sz="105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用户名需唯一，不可重复注册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00050" y="4114800"/>
            <a:ext cx="5600700" cy="2133600"/>
          </a:xfrm>
          <a:custGeom>
            <a:avLst/>
            <a:gdLst/>
            <a:ahLst/>
            <a:cxnLst/>
            <a:rect l="l" t="t" r="r" b="b"/>
            <a:pathLst>
              <a:path w="5600700" h="2133600">
                <a:moveTo>
                  <a:pt x="38100" y="0"/>
                </a:moveTo>
                <a:lnTo>
                  <a:pt x="5524509" y="0"/>
                </a:lnTo>
                <a:cubicBezTo>
                  <a:pt x="5566560" y="0"/>
                  <a:pt x="5600700" y="34140"/>
                  <a:pt x="5600700" y="76191"/>
                </a:cubicBezTo>
                <a:lnTo>
                  <a:pt x="5600700" y="2057409"/>
                </a:lnTo>
                <a:cubicBezTo>
                  <a:pt x="5600700" y="2099460"/>
                  <a:pt x="5566560" y="2133600"/>
                  <a:pt x="5524509" y="2133600"/>
                </a:cubicBezTo>
                <a:lnTo>
                  <a:pt x="38100" y="2133600"/>
                </a:lnTo>
                <a:cubicBezTo>
                  <a:pt x="17072" y="2133600"/>
                  <a:pt x="0" y="2116528"/>
                  <a:pt x="0" y="2095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400050" y="4114800"/>
            <a:ext cx="38100" cy="2133600"/>
          </a:xfrm>
          <a:custGeom>
            <a:avLst/>
            <a:gdLst/>
            <a:ahLst/>
            <a:cxnLst/>
            <a:rect l="l" t="t" r="r" b="b"/>
            <a:pathLst>
              <a:path w="38100" h="2133600">
                <a:moveTo>
                  <a:pt x="38100" y="0"/>
                </a:moveTo>
                <a:lnTo>
                  <a:pt x="38100" y="0"/>
                </a:lnTo>
                <a:lnTo>
                  <a:pt x="38100" y="2133600"/>
                </a:lnTo>
                <a:lnTo>
                  <a:pt x="38100" y="2133600"/>
                </a:lnTo>
                <a:cubicBezTo>
                  <a:pt x="17072" y="2133600"/>
                  <a:pt x="0" y="2116528"/>
                  <a:pt x="0" y="2095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595313" y="43053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28364" y="101575"/>
                </a:moveTo>
                <a:cubicBezTo>
                  <a:pt x="131862" y="98078"/>
                  <a:pt x="131862" y="92422"/>
                  <a:pt x="128364" y="88962"/>
                </a:cubicBezTo>
                <a:lnTo>
                  <a:pt x="74786" y="35347"/>
                </a:lnTo>
                <a:cubicBezTo>
                  <a:pt x="72219" y="32779"/>
                  <a:pt x="68387" y="32035"/>
                  <a:pt x="65038" y="33412"/>
                </a:cubicBezTo>
                <a:cubicBezTo>
                  <a:pt x="61689" y="34789"/>
                  <a:pt x="59531" y="38063"/>
                  <a:pt x="59531" y="41672"/>
                </a:cubicBezTo>
                <a:lnTo>
                  <a:pt x="59531" y="71438"/>
                </a:lnTo>
                <a:lnTo>
                  <a:pt x="17859" y="71438"/>
                </a:lnTo>
                <a:cubicBezTo>
                  <a:pt x="8000" y="71438"/>
                  <a:pt x="0" y="79437"/>
                  <a:pt x="0" y="89297"/>
                </a:cubicBezTo>
                <a:lnTo>
                  <a:pt x="0" y="101203"/>
                </a:lnTo>
                <a:cubicBezTo>
                  <a:pt x="0" y="111063"/>
                  <a:pt x="8000" y="119063"/>
                  <a:pt x="17859" y="119063"/>
                </a:cubicBezTo>
                <a:lnTo>
                  <a:pt x="59531" y="119063"/>
                </a:lnTo>
                <a:lnTo>
                  <a:pt x="59531" y="148828"/>
                </a:lnTo>
                <a:cubicBezTo>
                  <a:pt x="59531" y="152437"/>
                  <a:pt x="61689" y="155711"/>
                  <a:pt x="65038" y="157088"/>
                </a:cubicBezTo>
                <a:cubicBezTo>
                  <a:pt x="68387" y="158465"/>
                  <a:pt x="72219" y="157721"/>
                  <a:pt x="74786" y="155153"/>
                </a:cubicBezTo>
                <a:lnTo>
                  <a:pt x="128364" y="101575"/>
                </a:lnTo>
                <a:close/>
                <a:moveTo>
                  <a:pt x="130969" y="154781"/>
                </a:moveTo>
                <a:cubicBezTo>
                  <a:pt x="124383" y="154781"/>
                  <a:pt x="119063" y="160102"/>
                  <a:pt x="119063" y="166688"/>
                </a:cubicBezTo>
                <a:cubicBezTo>
                  <a:pt x="119063" y="173273"/>
                  <a:pt x="124383" y="178594"/>
                  <a:pt x="130969" y="178594"/>
                </a:cubicBezTo>
                <a:lnTo>
                  <a:pt x="154781" y="178594"/>
                </a:lnTo>
                <a:cubicBezTo>
                  <a:pt x="174501" y="178594"/>
                  <a:pt x="190500" y="162595"/>
                  <a:pt x="190500" y="142875"/>
                </a:cubicBezTo>
                <a:lnTo>
                  <a:pt x="190500" y="47625"/>
                </a:lnTo>
                <a:cubicBezTo>
                  <a:pt x="190500" y="27905"/>
                  <a:pt x="174501" y="11906"/>
                  <a:pt x="154781" y="11906"/>
                </a:cubicBezTo>
                <a:lnTo>
                  <a:pt x="130969" y="11906"/>
                </a:lnTo>
                <a:cubicBezTo>
                  <a:pt x="124383" y="11906"/>
                  <a:pt x="119063" y="17227"/>
                  <a:pt x="119063" y="23812"/>
                </a:cubicBezTo>
                <a:cubicBezTo>
                  <a:pt x="119063" y="30398"/>
                  <a:pt x="124383" y="35719"/>
                  <a:pt x="130969" y="35719"/>
                </a:cubicBezTo>
                <a:lnTo>
                  <a:pt x="154781" y="35719"/>
                </a:lnTo>
                <a:cubicBezTo>
                  <a:pt x="161367" y="35719"/>
                  <a:pt x="166688" y="41039"/>
                  <a:pt x="166688" y="47625"/>
                </a:cubicBezTo>
                <a:lnTo>
                  <a:pt x="166688" y="142875"/>
                </a:lnTo>
                <a:cubicBezTo>
                  <a:pt x="166688" y="149461"/>
                  <a:pt x="161367" y="154781"/>
                  <a:pt x="154781" y="154781"/>
                </a:cubicBezTo>
                <a:lnTo>
                  <a:pt x="130969" y="154781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809625" y="4267200"/>
            <a:ext cx="5133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用户登录流程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71500" y="4648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538163" y="46482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90600" y="4648200"/>
            <a:ext cx="2667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在登录界面输入已注册的</a:t>
            </a:r>
            <a:r>
              <a:rPr lang="en-US" sz="1200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用户名</a:t>
            </a: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sz="1200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71500" y="5029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538163" y="50292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90600" y="5029200"/>
            <a:ext cx="1905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按照页面提示输入</a:t>
            </a:r>
            <a:r>
              <a:rPr lang="en-US" sz="1200" dirty="0">
                <a:solidFill>
                  <a:srgbClr val="3A506B"/>
                </a:solidFill>
                <a:highlight>
                  <a:srgbClr val="A98C76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验证码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71500" y="5410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538163" y="54102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90600" y="5410200"/>
            <a:ext cx="10953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点击"登录"按钮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71500" y="5791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538163" y="57912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90600" y="5791200"/>
            <a:ext cx="22098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登录成功后进入系统</a:t>
            </a:r>
            <a:r>
              <a:rPr lang="en-US" sz="1200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用户主界面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210300" y="1469229"/>
            <a:ext cx="5600700" cy="2443164"/>
          </a:xfrm>
          <a:custGeom>
            <a:avLst/>
            <a:gdLst/>
            <a:ahLst/>
            <a:cxnLst/>
            <a:rect l="l" t="t" r="r" b="b"/>
            <a:pathLst>
              <a:path w="5600700" h="2257425">
                <a:moveTo>
                  <a:pt x="38100" y="0"/>
                </a:moveTo>
                <a:lnTo>
                  <a:pt x="5524489" y="0"/>
                </a:lnTo>
                <a:cubicBezTo>
                  <a:pt x="5566579" y="0"/>
                  <a:pt x="5600700" y="34121"/>
                  <a:pt x="5600700" y="76211"/>
                </a:cubicBezTo>
                <a:lnTo>
                  <a:pt x="5600700" y="2181214"/>
                </a:lnTo>
                <a:cubicBezTo>
                  <a:pt x="5600700" y="2223304"/>
                  <a:pt x="5566579" y="2257425"/>
                  <a:pt x="5524489" y="2257425"/>
                </a:cubicBezTo>
                <a:lnTo>
                  <a:pt x="38100" y="2257425"/>
                </a:lnTo>
                <a:cubicBezTo>
                  <a:pt x="17058" y="2257425"/>
                  <a:pt x="0" y="2240367"/>
                  <a:pt x="0" y="2219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6210300" y="1409700"/>
            <a:ext cx="38100" cy="2257425"/>
          </a:xfrm>
          <a:custGeom>
            <a:avLst/>
            <a:gdLst/>
            <a:ahLst/>
            <a:cxnLst/>
            <a:rect l="l" t="t" r="r" b="b"/>
            <a:pathLst>
              <a:path w="38100" h="2257425">
                <a:moveTo>
                  <a:pt x="38100" y="0"/>
                </a:moveTo>
                <a:lnTo>
                  <a:pt x="38100" y="0"/>
                </a:lnTo>
                <a:lnTo>
                  <a:pt x="38100" y="2257425"/>
                </a:lnTo>
                <a:lnTo>
                  <a:pt x="38100" y="2257425"/>
                </a:lnTo>
                <a:cubicBezTo>
                  <a:pt x="17072" y="2257425"/>
                  <a:pt x="0" y="2240353"/>
                  <a:pt x="0" y="2219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6619875" y="1562100"/>
            <a:ext cx="5133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394450" y="1943100"/>
            <a:ext cx="25400" cy="638175"/>
          </a:xfrm>
          <a:custGeom>
            <a:avLst/>
            <a:gdLst/>
            <a:ahLst/>
            <a:cxnLst/>
            <a:rect l="l" t="t" r="r" b="b"/>
            <a:pathLst>
              <a:path w="25400" h="638175">
                <a:moveTo>
                  <a:pt x="0" y="0"/>
                </a:moveTo>
                <a:lnTo>
                  <a:pt x="25400" y="0"/>
                </a:lnTo>
                <a:lnTo>
                  <a:pt x="25400" y="638175"/>
                </a:lnTo>
                <a:lnTo>
                  <a:pt x="0" y="638175"/>
                </a:lnTo>
                <a:lnTo>
                  <a:pt x="0" y="0"/>
                </a:ln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Shape 47"/>
          <p:cNvSpPr/>
          <p:nvPr/>
        </p:nvSpPr>
        <p:spPr>
          <a:xfrm>
            <a:off x="6394450" y="2690813"/>
            <a:ext cx="25400" cy="828675"/>
          </a:xfrm>
          <a:custGeom>
            <a:avLst/>
            <a:gdLst/>
            <a:ahLst/>
            <a:cxnLst/>
            <a:rect l="l" t="t" r="r" b="b"/>
            <a:pathLst>
              <a:path w="25400" h="828675">
                <a:moveTo>
                  <a:pt x="0" y="0"/>
                </a:moveTo>
                <a:lnTo>
                  <a:pt x="25400" y="0"/>
                </a:lnTo>
                <a:lnTo>
                  <a:pt x="25400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Shape 51"/>
          <p:cNvSpPr/>
          <p:nvPr/>
        </p:nvSpPr>
        <p:spPr>
          <a:xfrm>
            <a:off x="6535738" y="33623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cubicBezTo>
                  <a:pt x="58177" y="0"/>
                  <a:pt x="59204" y="223"/>
                  <a:pt x="60141" y="647"/>
                </a:cubicBezTo>
                <a:lnTo>
                  <a:pt x="102200" y="18484"/>
                </a:lnTo>
                <a:cubicBezTo>
                  <a:pt x="107112" y="20561"/>
                  <a:pt x="110773" y="25405"/>
                  <a:pt x="110750" y="31254"/>
                </a:cubicBezTo>
                <a:cubicBezTo>
                  <a:pt x="110639" y="53400"/>
                  <a:pt x="101531" y="93918"/>
                  <a:pt x="63066" y="112335"/>
                </a:cubicBezTo>
                <a:cubicBezTo>
                  <a:pt x="59338" y="114121"/>
                  <a:pt x="55007" y="114121"/>
                  <a:pt x="51279" y="112335"/>
                </a:cubicBezTo>
                <a:cubicBezTo>
                  <a:pt x="12792" y="93918"/>
                  <a:pt x="3706" y="53400"/>
                  <a:pt x="3594" y="31254"/>
                </a:cubicBezTo>
                <a:cubicBezTo>
                  <a:pt x="3572" y="25405"/>
                  <a:pt x="7233" y="20561"/>
                  <a:pt x="12144" y="18484"/>
                </a:cubicBezTo>
                <a:lnTo>
                  <a:pt x="54181" y="647"/>
                </a:lnTo>
                <a:cubicBezTo>
                  <a:pt x="55118" y="223"/>
                  <a:pt x="56123" y="0"/>
                  <a:pt x="57150" y="0"/>
                </a:cubicBezTo>
                <a:close/>
                <a:moveTo>
                  <a:pt x="57150" y="14913"/>
                </a:moveTo>
                <a:lnTo>
                  <a:pt x="57150" y="99320"/>
                </a:lnTo>
                <a:cubicBezTo>
                  <a:pt x="87957" y="84408"/>
                  <a:pt x="96240" y="51368"/>
                  <a:pt x="96441" y="31589"/>
                </a:cubicBezTo>
                <a:lnTo>
                  <a:pt x="57150" y="14935"/>
                </a:lnTo>
                <a:lnTo>
                  <a:pt x="57150" y="14935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6343650" y="39338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6438900" y="40290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61540" y="119769"/>
                </a:moveTo>
                <a:cubicBezTo>
                  <a:pt x="69131" y="130187"/>
                  <a:pt x="81409" y="136922"/>
                  <a:pt x="95250" y="136922"/>
                </a:cubicBezTo>
                <a:cubicBezTo>
                  <a:pt x="109091" y="136922"/>
                  <a:pt x="121369" y="130187"/>
                  <a:pt x="128960" y="119769"/>
                </a:cubicBezTo>
                <a:cubicBezTo>
                  <a:pt x="131862" y="115788"/>
                  <a:pt x="137443" y="114895"/>
                  <a:pt x="141424" y="117797"/>
                </a:cubicBezTo>
                <a:cubicBezTo>
                  <a:pt x="145405" y="120700"/>
                  <a:pt x="146298" y="126281"/>
                  <a:pt x="143396" y="130262"/>
                </a:cubicBezTo>
                <a:cubicBezTo>
                  <a:pt x="132569" y="145107"/>
                  <a:pt x="115044" y="154781"/>
                  <a:pt x="95250" y="154781"/>
                </a:cubicBezTo>
                <a:cubicBezTo>
                  <a:pt x="75456" y="154781"/>
                  <a:pt x="57931" y="145107"/>
                  <a:pt x="47104" y="130262"/>
                </a:cubicBezTo>
                <a:cubicBezTo>
                  <a:pt x="44202" y="126281"/>
                  <a:pt x="45095" y="120700"/>
                  <a:pt x="49076" y="117797"/>
                </a:cubicBezTo>
                <a:cubicBezTo>
                  <a:pt x="53057" y="114895"/>
                  <a:pt x="58638" y="115788"/>
                  <a:pt x="61540" y="119769"/>
                </a:cubicBezTo>
                <a:close/>
                <a:moveTo>
                  <a:pt x="53578" y="77391"/>
                </a:moveTo>
                <a:cubicBezTo>
                  <a:pt x="53578" y="70819"/>
                  <a:pt x="58913" y="65484"/>
                  <a:pt x="65484" y="65484"/>
                </a:cubicBezTo>
                <a:cubicBezTo>
                  <a:pt x="72056" y="65484"/>
                  <a:pt x="77391" y="70819"/>
                  <a:pt x="77391" y="77391"/>
                </a:cubicBezTo>
                <a:cubicBezTo>
                  <a:pt x="77391" y="83962"/>
                  <a:pt x="72056" y="89297"/>
                  <a:pt x="65484" y="89297"/>
                </a:cubicBezTo>
                <a:cubicBezTo>
                  <a:pt x="58913" y="89297"/>
                  <a:pt x="53578" y="83962"/>
                  <a:pt x="53578" y="77391"/>
                </a:cubicBezTo>
                <a:close/>
                <a:moveTo>
                  <a:pt x="125016" y="65484"/>
                </a:moveTo>
                <a:cubicBezTo>
                  <a:pt x="131587" y="65484"/>
                  <a:pt x="136922" y="70819"/>
                  <a:pt x="136922" y="77391"/>
                </a:cubicBezTo>
                <a:cubicBezTo>
                  <a:pt x="136922" y="83962"/>
                  <a:pt x="131587" y="89297"/>
                  <a:pt x="125016" y="89297"/>
                </a:cubicBezTo>
                <a:cubicBezTo>
                  <a:pt x="118444" y="89297"/>
                  <a:pt x="113109" y="83962"/>
                  <a:pt x="113109" y="77391"/>
                </a:cubicBezTo>
                <a:cubicBezTo>
                  <a:pt x="113109" y="70819"/>
                  <a:pt x="118444" y="65484"/>
                  <a:pt x="125016" y="6548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9" name="Shape 57"/>
          <p:cNvSpPr/>
          <p:nvPr/>
        </p:nvSpPr>
        <p:spPr>
          <a:xfrm>
            <a:off x="6362700" y="44672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6362700" y="476488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Text 60"/>
          <p:cNvSpPr/>
          <p:nvPr/>
        </p:nvSpPr>
        <p:spPr>
          <a:xfrm>
            <a:off x="6586538" y="4726781"/>
            <a:ext cx="49625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换绑人脸</a:t>
            </a: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：若人脸信息有变，可在个人信息管理界面选择“换绑人脸”功能重新采集。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362700" y="506253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41672"/>
                </a:moveTo>
                <a:cubicBezTo>
                  <a:pt x="58341" y="37072"/>
                  <a:pt x="62075" y="33337"/>
                  <a:pt x="66675" y="33337"/>
                </a:cubicBezTo>
                <a:cubicBezTo>
                  <a:pt x="71275" y="33337"/>
                  <a:pt x="75009" y="37072"/>
                  <a:pt x="75009" y="41672"/>
                </a:cubicBezTo>
                <a:cubicBezTo>
                  <a:pt x="75009" y="46272"/>
                  <a:pt x="71275" y="50006"/>
                  <a:pt x="66675" y="50006"/>
                </a:cubicBezTo>
                <a:cubicBezTo>
                  <a:pt x="62075" y="50006"/>
                  <a:pt x="58341" y="46272"/>
                  <a:pt x="58341" y="41672"/>
                </a:cubicBezTo>
                <a:close/>
                <a:moveTo>
                  <a:pt x="56257" y="58341"/>
                </a:moveTo>
                <a:lnTo>
                  <a:pt x="68759" y="58341"/>
                </a:lnTo>
                <a:cubicBezTo>
                  <a:pt x="72223" y="58341"/>
                  <a:pt x="75009" y="61127"/>
                  <a:pt x="75009" y="64591"/>
                </a:cubicBezTo>
                <a:lnTo>
                  <a:pt x="75009" y="87511"/>
                </a:lnTo>
                <a:lnTo>
                  <a:pt x="77093" y="87511"/>
                </a:lnTo>
                <a:cubicBezTo>
                  <a:pt x="80557" y="87511"/>
                  <a:pt x="83344" y="90298"/>
                  <a:pt x="83344" y="93762"/>
                </a:cubicBezTo>
                <a:cubicBezTo>
                  <a:pt x="83344" y="97226"/>
                  <a:pt x="80557" y="100013"/>
                  <a:pt x="77093" y="100013"/>
                </a:cubicBezTo>
                <a:lnTo>
                  <a:pt x="56257" y="100013"/>
                </a:lnTo>
                <a:cubicBezTo>
                  <a:pt x="52793" y="100013"/>
                  <a:pt x="50006" y="97226"/>
                  <a:pt x="50006" y="93762"/>
                </a:cubicBezTo>
                <a:cubicBezTo>
                  <a:pt x="50006" y="90298"/>
                  <a:pt x="52793" y="87511"/>
                  <a:pt x="56257" y="87511"/>
                </a:cubicBezTo>
                <a:lnTo>
                  <a:pt x="62508" y="87511"/>
                </a:lnTo>
                <a:lnTo>
                  <a:pt x="62508" y="70842"/>
                </a:lnTo>
                <a:lnTo>
                  <a:pt x="56257" y="70842"/>
                </a:lnTo>
                <a:cubicBezTo>
                  <a:pt x="52793" y="70842"/>
                  <a:pt x="50006" y="68055"/>
                  <a:pt x="50006" y="64591"/>
                </a:cubicBezTo>
                <a:cubicBezTo>
                  <a:pt x="50006" y="61127"/>
                  <a:pt x="52793" y="58341"/>
                  <a:pt x="56257" y="58341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4" name="Text 62"/>
          <p:cNvSpPr/>
          <p:nvPr/>
        </p:nvSpPr>
        <p:spPr>
          <a:xfrm>
            <a:off x="6586538" y="5024438"/>
            <a:ext cx="486727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人脸信息是后续扫脸登录和快速还书的基础，</a:t>
            </a: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请确保录入清晰、真实的人脸数据</a:t>
            </a:r>
            <a:r>
              <a:rPr lang="en-US" sz="105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。</a:t>
            </a:r>
            <a:endParaRPr lang="en-US" sz="1600" dirty="0"/>
          </a:p>
        </p:txBody>
      </p:sp>
      <p:sp>
        <p:nvSpPr>
          <p:cNvPr id="65" name="Shape 39">
            <a:extLst>
              <a:ext uri="{FF2B5EF4-FFF2-40B4-BE49-F238E27FC236}">
                <a16:creationId xmlns:a16="http://schemas.microsoft.com/office/drawing/2014/main" id="{3F35D277-DA9B-FEA7-62E8-04714445D856}"/>
              </a:ext>
            </a:extLst>
          </p:cNvPr>
          <p:cNvSpPr/>
          <p:nvPr/>
        </p:nvSpPr>
        <p:spPr>
          <a:xfrm>
            <a:off x="6229350" y="4167188"/>
            <a:ext cx="5600700" cy="2057400"/>
          </a:xfrm>
          <a:custGeom>
            <a:avLst/>
            <a:gdLst/>
            <a:ahLst/>
            <a:cxnLst/>
            <a:rect l="l" t="t" r="r" b="b"/>
            <a:pathLst>
              <a:path w="5600700" h="2257425">
                <a:moveTo>
                  <a:pt x="38100" y="0"/>
                </a:moveTo>
                <a:lnTo>
                  <a:pt x="5524489" y="0"/>
                </a:lnTo>
                <a:cubicBezTo>
                  <a:pt x="5566579" y="0"/>
                  <a:pt x="5600700" y="34121"/>
                  <a:pt x="5600700" y="76211"/>
                </a:cubicBezTo>
                <a:lnTo>
                  <a:pt x="5600700" y="2181214"/>
                </a:lnTo>
                <a:cubicBezTo>
                  <a:pt x="5600700" y="2223304"/>
                  <a:pt x="5566579" y="2257425"/>
                  <a:pt x="5524489" y="2257425"/>
                </a:cubicBezTo>
                <a:lnTo>
                  <a:pt x="38100" y="2257425"/>
                </a:lnTo>
                <a:cubicBezTo>
                  <a:pt x="17058" y="2257425"/>
                  <a:pt x="0" y="2240367"/>
                  <a:pt x="0" y="2219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B66E2A62-5631-D78B-A552-7490D34F8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756" y="1469229"/>
            <a:ext cx="1895337" cy="2443164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36A88B81-04DB-6017-D761-A9676712C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260" y="4114800"/>
            <a:ext cx="1433579" cy="213360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456FF-B482-D611-D0E9-33C167DD6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8225C1F-7DE6-6EBF-926C-64725091985A}"/>
              </a:ext>
            </a:extLst>
          </p:cNvPr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A98C7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FUNCTIONS</a:t>
            </a: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316BCF2-1C61-A5E6-3E44-F76E0F89CA4F}"/>
              </a:ext>
            </a:extLst>
          </p:cNvPr>
          <p:cNvSpPr/>
          <p:nvPr/>
        </p:nvSpPr>
        <p:spPr>
          <a:xfrm>
            <a:off x="297760" y="700087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用户注册登录与个人信息管理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F10358A-30BD-C92D-AD82-88EDCE7D4FEC}"/>
              </a:ext>
            </a:extLst>
          </p:cNvPr>
          <p:cNvSpPr/>
          <p:nvPr/>
        </p:nvSpPr>
        <p:spPr>
          <a:xfrm>
            <a:off x="381000" y="11811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>
            <a:extLst>
              <a:ext uri="{FF2B5EF4-FFF2-40B4-BE49-F238E27FC236}">
                <a16:creationId xmlns:a16="http://schemas.microsoft.com/office/drawing/2014/main" id="{58622DD2-C3E4-0006-D8DA-2BE572A0EB3B}"/>
              </a:ext>
            </a:extLst>
          </p:cNvPr>
          <p:cNvSpPr/>
          <p:nvPr/>
        </p:nvSpPr>
        <p:spPr>
          <a:xfrm>
            <a:off x="352822" y="1524000"/>
            <a:ext cx="5600700" cy="2257425"/>
          </a:xfrm>
          <a:custGeom>
            <a:avLst/>
            <a:gdLst/>
            <a:ahLst/>
            <a:cxnLst/>
            <a:rect l="l" t="t" r="r" b="b"/>
            <a:pathLst>
              <a:path w="5600700" h="2257425">
                <a:moveTo>
                  <a:pt x="38100" y="0"/>
                </a:moveTo>
                <a:lnTo>
                  <a:pt x="5524489" y="0"/>
                </a:lnTo>
                <a:cubicBezTo>
                  <a:pt x="5566579" y="0"/>
                  <a:pt x="5600700" y="34121"/>
                  <a:pt x="5600700" y="76211"/>
                </a:cubicBezTo>
                <a:lnTo>
                  <a:pt x="5600700" y="2181214"/>
                </a:lnTo>
                <a:cubicBezTo>
                  <a:pt x="5600700" y="2223304"/>
                  <a:pt x="5566579" y="2257425"/>
                  <a:pt x="5524489" y="2257425"/>
                </a:cubicBezTo>
                <a:lnTo>
                  <a:pt x="38100" y="2257425"/>
                </a:lnTo>
                <a:cubicBezTo>
                  <a:pt x="17058" y="2257425"/>
                  <a:pt x="0" y="2240367"/>
                  <a:pt x="0" y="2219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42" name="Shape 40">
            <a:extLst>
              <a:ext uri="{FF2B5EF4-FFF2-40B4-BE49-F238E27FC236}">
                <a16:creationId xmlns:a16="http://schemas.microsoft.com/office/drawing/2014/main" id="{CD8FC095-B58B-B6B2-6E0A-CE8BFECE50EB}"/>
              </a:ext>
            </a:extLst>
          </p:cNvPr>
          <p:cNvSpPr/>
          <p:nvPr/>
        </p:nvSpPr>
        <p:spPr>
          <a:xfrm>
            <a:off x="279400" y="1448422"/>
            <a:ext cx="38100" cy="2257425"/>
          </a:xfrm>
          <a:custGeom>
            <a:avLst/>
            <a:gdLst/>
            <a:ahLst/>
            <a:cxnLst/>
            <a:rect l="l" t="t" r="r" b="b"/>
            <a:pathLst>
              <a:path w="38100" h="2257425">
                <a:moveTo>
                  <a:pt x="38100" y="0"/>
                </a:moveTo>
                <a:lnTo>
                  <a:pt x="38100" y="0"/>
                </a:lnTo>
                <a:lnTo>
                  <a:pt x="38100" y="2257425"/>
                </a:lnTo>
                <a:lnTo>
                  <a:pt x="38100" y="2257425"/>
                </a:lnTo>
                <a:cubicBezTo>
                  <a:pt x="17072" y="2257425"/>
                  <a:pt x="0" y="2240353"/>
                  <a:pt x="0" y="2219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>
            <a:extLst>
              <a:ext uri="{FF2B5EF4-FFF2-40B4-BE49-F238E27FC236}">
                <a16:creationId xmlns:a16="http://schemas.microsoft.com/office/drawing/2014/main" id="{F96BEB54-491C-9F8D-DB76-3083CCCBE5E7}"/>
              </a:ext>
            </a:extLst>
          </p:cNvPr>
          <p:cNvSpPr/>
          <p:nvPr/>
        </p:nvSpPr>
        <p:spPr>
          <a:xfrm>
            <a:off x="472281" y="1519859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0" y="35719"/>
                </a:moveTo>
                <a:cubicBezTo>
                  <a:pt x="0" y="22585"/>
                  <a:pt x="10678" y="11906"/>
                  <a:pt x="23812" y="11906"/>
                </a:cubicBezTo>
                <a:lnTo>
                  <a:pt x="190500" y="11906"/>
                </a:lnTo>
                <a:cubicBezTo>
                  <a:pt x="203634" y="11906"/>
                  <a:pt x="214313" y="22585"/>
                  <a:pt x="214313" y="35719"/>
                </a:cubicBezTo>
                <a:lnTo>
                  <a:pt x="0" y="35719"/>
                </a:lnTo>
                <a:close/>
                <a:moveTo>
                  <a:pt x="0" y="53578"/>
                </a:moveTo>
                <a:lnTo>
                  <a:pt x="214313" y="53578"/>
                </a:lnTo>
                <a:lnTo>
                  <a:pt x="214313" y="154781"/>
                </a:lnTo>
                <a:cubicBezTo>
                  <a:pt x="214313" y="167915"/>
                  <a:pt x="203634" y="178594"/>
                  <a:pt x="190500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53578"/>
                </a:lnTo>
                <a:close/>
                <a:moveTo>
                  <a:pt x="92013" y="154781"/>
                </a:moveTo>
                <a:cubicBezTo>
                  <a:pt x="99529" y="154781"/>
                  <a:pt x="105147" y="147563"/>
                  <a:pt x="100347" y="141759"/>
                </a:cubicBezTo>
                <a:cubicBezTo>
                  <a:pt x="94878" y="135173"/>
                  <a:pt x="86618" y="130969"/>
                  <a:pt x="77391" y="130969"/>
                </a:cubicBezTo>
                <a:lnTo>
                  <a:pt x="53578" y="130969"/>
                </a:lnTo>
                <a:cubicBezTo>
                  <a:pt x="44351" y="130969"/>
                  <a:pt x="36091" y="135173"/>
                  <a:pt x="30621" y="141759"/>
                </a:cubicBezTo>
                <a:cubicBezTo>
                  <a:pt x="25822" y="147563"/>
                  <a:pt x="31440" y="154781"/>
                  <a:pt x="38956" y="154781"/>
                </a:cubicBezTo>
                <a:lnTo>
                  <a:pt x="91976" y="154781"/>
                </a:lnTo>
                <a:close/>
                <a:moveTo>
                  <a:pt x="65484" y="116086"/>
                </a:moveTo>
                <a:cubicBezTo>
                  <a:pt x="76984" y="116086"/>
                  <a:pt x="86320" y="106750"/>
                  <a:pt x="86320" y="95250"/>
                </a:cubicBezTo>
                <a:cubicBezTo>
                  <a:pt x="86320" y="83750"/>
                  <a:pt x="76984" y="74414"/>
                  <a:pt x="65484" y="74414"/>
                </a:cubicBezTo>
                <a:cubicBezTo>
                  <a:pt x="53985" y="74414"/>
                  <a:pt x="44648" y="83750"/>
                  <a:pt x="44648" y="95250"/>
                </a:cubicBezTo>
                <a:cubicBezTo>
                  <a:pt x="44648" y="106750"/>
                  <a:pt x="53985" y="116086"/>
                  <a:pt x="65484" y="116086"/>
                </a:cubicBezTo>
                <a:close/>
                <a:moveTo>
                  <a:pt x="133945" y="77391"/>
                </a:moveTo>
                <a:cubicBezTo>
                  <a:pt x="128997" y="77391"/>
                  <a:pt x="125016" y="81372"/>
                  <a:pt x="125016" y="86320"/>
                </a:cubicBezTo>
                <a:cubicBezTo>
                  <a:pt x="125016" y="91269"/>
                  <a:pt x="128997" y="95250"/>
                  <a:pt x="133945" y="95250"/>
                </a:cubicBezTo>
                <a:lnTo>
                  <a:pt x="175617" y="95250"/>
                </a:lnTo>
                <a:cubicBezTo>
                  <a:pt x="180566" y="95250"/>
                  <a:pt x="184547" y="91269"/>
                  <a:pt x="184547" y="86320"/>
                </a:cubicBezTo>
                <a:cubicBezTo>
                  <a:pt x="184547" y="81372"/>
                  <a:pt x="180566" y="77391"/>
                  <a:pt x="175617" y="77391"/>
                </a:cubicBezTo>
                <a:lnTo>
                  <a:pt x="133945" y="77391"/>
                </a:lnTo>
                <a:close/>
                <a:moveTo>
                  <a:pt x="133945" y="113109"/>
                </a:moveTo>
                <a:cubicBezTo>
                  <a:pt x="128997" y="113109"/>
                  <a:pt x="125016" y="117091"/>
                  <a:pt x="125016" y="122039"/>
                </a:cubicBezTo>
                <a:cubicBezTo>
                  <a:pt x="125016" y="126988"/>
                  <a:pt x="128997" y="130969"/>
                  <a:pt x="133945" y="130969"/>
                </a:cubicBezTo>
                <a:lnTo>
                  <a:pt x="175617" y="130969"/>
                </a:lnTo>
                <a:cubicBezTo>
                  <a:pt x="180566" y="130969"/>
                  <a:pt x="184547" y="126988"/>
                  <a:pt x="184547" y="122039"/>
                </a:cubicBezTo>
                <a:cubicBezTo>
                  <a:pt x="184547" y="117091"/>
                  <a:pt x="180566" y="113109"/>
                  <a:pt x="175617" y="113109"/>
                </a:cubicBezTo>
                <a:lnTo>
                  <a:pt x="133945" y="113109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>
            <a:extLst>
              <a:ext uri="{FF2B5EF4-FFF2-40B4-BE49-F238E27FC236}">
                <a16:creationId xmlns:a16="http://schemas.microsoft.com/office/drawing/2014/main" id="{255DFEE9-BE52-3720-0DAD-7FF8B256B4A7}"/>
              </a:ext>
            </a:extLst>
          </p:cNvPr>
          <p:cNvSpPr/>
          <p:nvPr/>
        </p:nvSpPr>
        <p:spPr>
          <a:xfrm>
            <a:off x="806053" y="1385888"/>
            <a:ext cx="3173949" cy="3524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个人信息管理</a:t>
            </a:r>
            <a:endParaRPr lang="en-US" sz="1600" dirty="0"/>
          </a:p>
        </p:txBody>
      </p:sp>
      <p:sp>
        <p:nvSpPr>
          <p:cNvPr id="45" name="Shape 43">
            <a:extLst>
              <a:ext uri="{FF2B5EF4-FFF2-40B4-BE49-F238E27FC236}">
                <a16:creationId xmlns:a16="http://schemas.microsoft.com/office/drawing/2014/main" id="{B3BF3E59-E4D1-0D91-8629-6A3944E91842}"/>
              </a:ext>
            </a:extLst>
          </p:cNvPr>
          <p:cNvSpPr/>
          <p:nvPr/>
        </p:nvSpPr>
        <p:spPr>
          <a:xfrm>
            <a:off x="438150" y="1791322"/>
            <a:ext cx="25400" cy="638175"/>
          </a:xfrm>
          <a:custGeom>
            <a:avLst/>
            <a:gdLst/>
            <a:ahLst/>
            <a:cxnLst/>
            <a:rect l="l" t="t" r="r" b="b"/>
            <a:pathLst>
              <a:path w="25400" h="638175">
                <a:moveTo>
                  <a:pt x="0" y="0"/>
                </a:moveTo>
                <a:lnTo>
                  <a:pt x="25400" y="0"/>
                </a:lnTo>
                <a:lnTo>
                  <a:pt x="25400" y="638175"/>
                </a:lnTo>
                <a:lnTo>
                  <a:pt x="0" y="638175"/>
                </a:lnTo>
                <a:lnTo>
                  <a:pt x="0" y="0"/>
                </a:ln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>
            <a:extLst>
              <a:ext uri="{FF2B5EF4-FFF2-40B4-BE49-F238E27FC236}">
                <a16:creationId xmlns:a16="http://schemas.microsoft.com/office/drawing/2014/main" id="{E2592299-B0D7-137E-9716-3F5F4BFCB27F}"/>
              </a:ext>
            </a:extLst>
          </p:cNvPr>
          <p:cNvSpPr/>
          <p:nvPr/>
        </p:nvSpPr>
        <p:spPr>
          <a:xfrm>
            <a:off x="584200" y="182942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0375" y="6459"/>
                </a:moveTo>
                <a:cubicBezTo>
                  <a:pt x="133856" y="-60"/>
                  <a:pt x="123319" y="-60"/>
                  <a:pt x="116800" y="6459"/>
                </a:cubicBezTo>
                <a:lnTo>
                  <a:pt x="109537" y="13722"/>
                </a:lnTo>
                <a:lnTo>
                  <a:pt x="138678" y="42863"/>
                </a:lnTo>
                <a:lnTo>
                  <a:pt x="145941" y="35600"/>
                </a:lnTo>
                <a:cubicBezTo>
                  <a:pt x="152460" y="29081"/>
                  <a:pt x="152460" y="18544"/>
                  <a:pt x="145941" y="12025"/>
                </a:cubicBezTo>
                <a:lnTo>
                  <a:pt x="140375" y="6459"/>
                </a:lnTo>
                <a:close/>
                <a:moveTo>
                  <a:pt x="51316" y="71944"/>
                </a:moveTo>
                <a:cubicBezTo>
                  <a:pt x="49500" y="73759"/>
                  <a:pt x="48101" y="75992"/>
                  <a:pt x="47298" y="78462"/>
                </a:cubicBezTo>
                <a:lnTo>
                  <a:pt x="38487" y="104894"/>
                </a:lnTo>
                <a:cubicBezTo>
                  <a:pt x="37624" y="107454"/>
                  <a:pt x="38308" y="110282"/>
                  <a:pt x="40213" y="112216"/>
                </a:cubicBezTo>
                <a:cubicBezTo>
                  <a:pt x="42118" y="114151"/>
                  <a:pt x="44946" y="114806"/>
                  <a:pt x="47536" y="113943"/>
                </a:cubicBezTo>
                <a:lnTo>
                  <a:pt x="73968" y="105132"/>
                </a:lnTo>
                <a:cubicBezTo>
                  <a:pt x="76408" y="104329"/>
                  <a:pt x="78641" y="102930"/>
                  <a:pt x="80486" y="101114"/>
                </a:cubicBezTo>
                <a:lnTo>
                  <a:pt x="128588" y="52953"/>
                </a:lnTo>
                <a:lnTo>
                  <a:pt x="99447" y="23813"/>
                </a:lnTo>
                <a:lnTo>
                  <a:pt x="51316" y="71944"/>
                </a:lnTo>
                <a:close/>
                <a:moveTo>
                  <a:pt x="28575" y="19050"/>
                </a:moveTo>
                <a:cubicBezTo>
                  <a:pt x="12799" y="19050"/>
                  <a:pt x="0" y="31849"/>
                  <a:pt x="0" y="47625"/>
                </a:cubicBezTo>
                <a:lnTo>
                  <a:pt x="0" y="123825"/>
                </a:lnTo>
                <a:cubicBezTo>
                  <a:pt x="0" y="139601"/>
                  <a:pt x="12799" y="152400"/>
                  <a:pt x="28575" y="152400"/>
                </a:cubicBezTo>
                <a:lnTo>
                  <a:pt x="104775" y="152400"/>
                </a:lnTo>
                <a:cubicBezTo>
                  <a:pt x="120551" y="152400"/>
                  <a:pt x="133350" y="139601"/>
                  <a:pt x="133350" y="123825"/>
                </a:cubicBezTo>
                <a:lnTo>
                  <a:pt x="133350" y="95250"/>
                </a:lnTo>
                <a:cubicBezTo>
                  <a:pt x="133350" y="89981"/>
                  <a:pt x="129094" y="85725"/>
                  <a:pt x="123825" y="85725"/>
                </a:cubicBezTo>
                <a:cubicBezTo>
                  <a:pt x="118556" y="85725"/>
                  <a:pt x="114300" y="89981"/>
                  <a:pt x="114300" y="95250"/>
                </a:cubicBezTo>
                <a:lnTo>
                  <a:pt x="114300" y="123825"/>
                </a:lnTo>
                <a:cubicBezTo>
                  <a:pt x="114300" y="129094"/>
                  <a:pt x="110044" y="133350"/>
                  <a:pt x="104775" y="133350"/>
                </a:cubicBezTo>
                <a:lnTo>
                  <a:pt x="28575" y="133350"/>
                </a:lnTo>
                <a:cubicBezTo>
                  <a:pt x="23306" y="133350"/>
                  <a:pt x="19050" y="129094"/>
                  <a:pt x="19050" y="123825"/>
                </a:cubicBezTo>
                <a:lnTo>
                  <a:pt x="19050" y="47625"/>
                </a:lnTo>
                <a:cubicBezTo>
                  <a:pt x="19050" y="42356"/>
                  <a:pt x="23306" y="38100"/>
                  <a:pt x="28575" y="38100"/>
                </a:cubicBezTo>
                <a:lnTo>
                  <a:pt x="57150" y="38100"/>
                </a:lnTo>
                <a:cubicBezTo>
                  <a:pt x="62419" y="38100"/>
                  <a:pt x="66675" y="33844"/>
                  <a:pt x="66675" y="28575"/>
                </a:cubicBezTo>
                <a:cubicBezTo>
                  <a:pt x="66675" y="23306"/>
                  <a:pt x="62419" y="19050"/>
                  <a:pt x="57150" y="19050"/>
                </a:cubicBezTo>
                <a:lnTo>
                  <a:pt x="28575" y="19050"/>
                </a:ln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>
            <a:extLst>
              <a:ext uri="{FF2B5EF4-FFF2-40B4-BE49-F238E27FC236}">
                <a16:creationId xmlns:a16="http://schemas.microsoft.com/office/drawing/2014/main" id="{BBB88003-BDB4-3377-3D36-CDFE50C061CE}"/>
              </a:ext>
            </a:extLst>
          </p:cNvPr>
          <p:cNvSpPr/>
          <p:nvPr/>
        </p:nvSpPr>
        <p:spPr>
          <a:xfrm>
            <a:off x="755650" y="1791322"/>
            <a:ext cx="501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50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修改个人信息</a:t>
            </a:r>
            <a:endParaRPr lang="en-US" sz="1600" dirty="0"/>
          </a:p>
        </p:txBody>
      </p:sp>
      <p:sp>
        <p:nvSpPr>
          <p:cNvPr id="48" name="Text 46">
            <a:extLst>
              <a:ext uri="{FF2B5EF4-FFF2-40B4-BE49-F238E27FC236}">
                <a16:creationId xmlns:a16="http://schemas.microsoft.com/office/drawing/2014/main" id="{4B3AD8C0-4E6F-37F4-4C72-C75F2CC9DE74}"/>
              </a:ext>
            </a:extLst>
          </p:cNvPr>
          <p:cNvSpPr/>
          <p:nvPr/>
        </p:nvSpPr>
        <p:spPr>
          <a:xfrm>
            <a:off x="565150" y="2058022"/>
            <a:ext cx="52006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登录后点击左侧"个人信息"→选择"修改个人信息"→在界面中修改需要更新的字段→点击"保存"→页面提示</a:t>
            </a:r>
            <a:r>
              <a:rPr lang="en-US" sz="1050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"更新成功"</a:t>
            </a:r>
            <a:r>
              <a:rPr lang="en-US" sz="105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即完成修改。</a:t>
            </a:r>
            <a:endParaRPr lang="en-US" sz="1600" dirty="0"/>
          </a:p>
        </p:txBody>
      </p:sp>
      <p:sp>
        <p:nvSpPr>
          <p:cNvPr id="49" name="Shape 47">
            <a:extLst>
              <a:ext uri="{FF2B5EF4-FFF2-40B4-BE49-F238E27FC236}">
                <a16:creationId xmlns:a16="http://schemas.microsoft.com/office/drawing/2014/main" id="{08457180-23CA-0241-E782-D15AA0755B09}"/>
              </a:ext>
            </a:extLst>
          </p:cNvPr>
          <p:cNvSpPr/>
          <p:nvPr/>
        </p:nvSpPr>
        <p:spPr>
          <a:xfrm>
            <a:off x="438150" y="2539035"/>
            <a:ext cx="25400" cy="828675"/>
          </a:xfrm>
          <a:custGeom>
            <a:avLst/>
            <a:gdLst/>
            <a:ahLst/>
            <a:cxnLst/>
            <a:rect l="l" t="t" r="r" b="b"/>
            <a:pathLst>
              <a:path w="25400" h="828675">
                <a:moveTo>
                  <a:pt x="0" y="0"/>
                </a:moveTo>
                <a:lnTo>
                  <a:pt x="25400" y="0"/>
                </a:lnTo>
                <a:lnTo>
                  <a:pt x="25400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>
            <a:extLst>
              <a:ext uri="{FF2B5EF4-FFF2-40B4-BE49-F238E27FC236}">
                <a16:creationId xmlns:a16="http://schemas.microsoft.com/office/drawing/2014/main" id="{3D6A3641-5268-D2F6-AEAA-02BA674EFEF2}"/>
              </a:ext>
            </a:extLst>
          </p:cNvPr>
          <p:cNvSpPr/>
          <p:nvPr/>
        </p:nvSpPr>
        <p:spPr>
          <a:xfrm>
            <a:off x="584200" y="257713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00013" y="104775"/>
                </a:moveTo>
                <a:cubicBezTo>
                  <a:pt x="128945" y="104775"/>
                  <a:pt x="152400" y="81320"/>
                  <a:pt x="152400" y="52388"/>
                </a:cubicBezTo>
                <a:cubicBezTo>
                  <a:pt x="152400" y="23455"/>
                  <a:pt x="128945" y="0"/>
                  <a:pt x="100013" y="0"/>
                </a:cubicBezTo>
                <a:cubicBezTo>
                  <a:pt x="71080" y="0"/>
                  <a:pt x="47625" y="23455"/>
                  <a:pt x="47625" y="52388"/>
                </a:cubicBezTo>
                <a:cubicBezTo>
                  <a:pt x="47625" y="57954"/>
                  <a:pt x="48488" y="63341"/>
                  <a:pt x="50096" y="68372"/>
                </a:cubicBezTo>
                <a:lnTo>
                  <a:pt x="2084" y="116384"/>
                </a:lnTo>
                <a:cubicBezTo>
                  <a:pt x="744" y="117723"/>
                  <a:pt x="0" y="119539"/>
                  <a:pt x="0" y="121444"/>
                </a:cubicBezTo>
                <a:lnTo>
                  <a:pt x="0" y="145256"/>
                </a:lnTo>
                <a:cubicBezTo>
                  <a:pt x="0" y="149215"/>
                  <a:pt x="3185" y="152400"/>
                  <a:pt x="7144" y="152400"/>
                </a:cubicBezTo>
                <a:lnTo>
                  <a:pt x="30956" y="152400"/>
                </a:lnTo>
                <a:cubicBezTo>
                  <a:pt x="34915" y="152400"/>
                  <a:pt x="38100" y="149215"/>
                  <a:pt x="38100" y="145256"/>
                </a:cubicBezTo>
                <a:lnTo>
                  <a:pt x="38100" y="133350"/>
                </a:lnTo>
                <a:lnTo>
                  <a:pt x="50006" y="133350"/>
                </a:lnTo>
                <a:cubicBezTo>
                  <a:pt x="53965" y="133350"/>
                  <a:pt x="57150" y="130165"/>
                  <a:pt x="57150" y="126206"/>
                </a:cubicBezTo>
                <a:lnTo>
                  <a:pt x="57150" y="114300"/>
                </a:lnTo>
                <a:lnTo>
                  <a:pt x="69056" y="114300"/>
                </a:lnTo>
                <a:cubicBezTo>
                  <a:pt x="70961" y="114300"/>
                  <a:pt x="72777" y="113556"/>
                  <a:pt x="74116" y="112216"/>
                </a:cubicBezTo>
                <a:lnTo>
                  <a:pt x="84028" y="102304"/>
                </a:lnTo>
                <a:cubicBezTo>
                  <a:pt x="89059" y="103912"/>
                  <a:pt x="94446" y="104775"/>
                  <a:pt x="100013" y="104775"/>
                </a:cubicBezTo>
                <a:close/>
                <a:moveTo>
                  <a:pt x="111919" y="28575"/>
                </a:moveTo>
                <a:cubicBezTo>
                  <a:pt x="118490" y="28575"/>
                  <a:pt x="123825" y="33910"/>
                  <a:pt x="123825" y="40481"/>
                </a:cubicBezTo>
                <a:cubicBezTo>
                  <a:pt x="123825" y="47052"/>
                  <a:pt x="118490" y="52388"/>
                  <a:pt x="111919" y="52388"/>
                </a:cubicBezTo>
                <a:cubicBezTo>
                  <a:pt x="105348" y="52388"/>
                  <a:pt x="100013" y="47052"/>
                  <a:pt x="100013" y="40481"/>
                </a:cubicBezTo>
                <a:cubicBezTo>
                  <a:pt x="100013" y="33910"/>
                  <a:pt x="105348" y="28575"/>
                  <a:pt x="111919" y="28575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>
            <a:extLst>
              <a:ext uri="{FF2B5EF4-FFF2-40B4-BE49-F238E27FC236}">
                <a16:creationId xmlns:a16="http://schemas.microsoft.com/office/drawing/2014/main" id="{5A9D1B2C-0C5E-3342-0DDA-9202C6D0CC98}"/>
              </a:ext>
            </a:extLst>
          </p:cNvPr>
          <p:cNvSpPr/>
          <p:nvPr/>
        </p:nvSpPr>
        <p:spPr>
          <a:xfrm>
            <a:off x="755650" y="2539035"/>
            <a:ext cx="501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50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修改密码</a:t>
            </a:r>
            <a:endParaRPr lang="en-US" sz="1600" dirty="0"/>
          </a:p>
        </p:txBody>
      </p:sp>
      <p:sp>
        <p:nvSpPr>
          <p:cNvPr id="52" name="Text 50">
            <a:extLst>
              <a:ext uri="{FF2B5EF4-FFF2-40B4-BE49-F238E27FC236}">
                <a16:creationId xmlns:a16="http://schemas.microsoft.com/office/drawing/2014/main" id="{86D39627-34B1-8C42-77E3-D6AF65FA499F}"/>
              </a:ext>
            </a:extLst>
          </p:cNvPr>
          <p:cNvSpPr/>
          <p:nvPr/>
        </p:nvSpPr>
        <p:spPr>
          <a:xfrm>
            <a:off x="565150" y="2805735"/>
            <a:ext cx="52006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在左侧功能栏点击"个人信息"→选择"修改密码"→输入</a:t>
            </a:r>
            <a:r>
              <a:rPr lang="en-US" sz="1050" dirty="0">
                <a:solidFill>
                  <a:srgbClr val="3A506B"/>
                </a:solidFill>
                <a:highlight>
                  <a:srgbClr val="6C839A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原密码 </a:t>
            </a:r>
            <a:r>
              <a:rPr lang="en-US" sz="105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sz="1050" dirty="0">
                <a:solidFill>
                  <a:srgbClr val="3A506B"/>
                </a:solidFill>
                <a:highlight>
                  <a:srgbClr val="6C839A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新密码 </a:t>
            </a:r>
            <a:r>
              <a:rPr lang="en-US" sz="1050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→点击"提交"→系统将跳转至登录界面，需使用新密码重新登录。</a:t>
            </a:r>
            <a:endParaRPr lang="en-US" sz="1600" dirty="0"/>
          </a:p>
        </p:txBody>
      </p:sp>
      <p:sp>
        <p:nvSpPr>
          <p:cNvPr id="53" name="Shape 51">
            <a:extLst>
              <a:ext uri="{FF2B5EF4-FFF2-40B4-BE49-F238E27FC236}">
                <a16:creationId xmlns:a16="http://schemas.microsoft.com/office/drawing/2014/main" id="{7B1EAA17-7F52-9FE6-C745-5850978E056B}"/>
              </a:ext>
            </a:extLst>
          </p:cNvPr>
          <p:cNvSpPr/>
          <p:nvPr/>
        </p:nvSpPr>
        <p:spPr>
          <a:xfrm>
            <a:off x="579438" y="3210547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cubicBezTo>
                  <a:pt x="58177" y="0"/>
                  <a:pt x="59204" y="223"/>
                  <a:pt x="60141" y="647"/>
                </a:cubicBezTo>
                <a:lnTo>
                  <a:pt x="102200" y="18484"/>
                </a:lnTo>
                <a:cubicBezTo>
                  <a:pt x="107112" y="20561"/>
                  <a:pt x="110773" y="25405"/>
                  <a:pt x="110750" y="31254"/>
                </a:cubicBezTo>
                <a:cubicBezTo>
                  <a:pt x="110639" y="53400"/>
                  <a:pt x="101531" y="93918"/>
                  <a:pt x="63066" y="112335"/>
                </a:cubicBezTo>
                <a:cubicBezTo>
                  <a:pt x="59338" y="114121"/>
                  <a:pt x="55007" y="114121"/>
                  <a:pt x="51279" y="112335"/>
                </a:cubicBezTo>
                <a:cubicBezTo>
                  <a:pt x="12792" y="93918"/>
                  <a:pt x="3706" y="53400"/>
                  <a:pt x="3594" y="31254"/>
                </a:cubicBezTo>
                <a:cubicBezTo>
                  <a:pt x="3572" y="25405"/>
                  <a:pt x="7233" y="20561"/>
                  <a:pt x="12144" y="18484"/>
                </a:cubicBezTo>
                <a:lnTo>
                  <a:pt x="54181" y="647"/>
                </a:lnTo>
                <a:cubicBezTo>
                  <a:pt x="55118" y="223"/>
                  <a:pt x="56123" y="0"/>
                  <a:pt x="57150" y="0"/>
                </a:cubicBezTo>
                <a:close/>
                <a:moveTo>
                  <a:pt x="57150" y="14913"/>
                </a:moveTo>
                <a:lnTo>
                  <a:pt x="57150" y="99320"/>
                </a:lnTo>
                <a:cubicBezTo>
                  <a:pt x="87957" y="84408"/>
                  <a:pt x="96240" y="51368"/>
                  <a:pt x="96441" y="31589"/>
                </a:cubicBezTo>
                <a:lnTo>
                  <a:pt x="57150" y="14935"/>
                </a:lnTo>
                <a:lnTo>
                  <a:pt x="57150" y="14935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>
            <a:extLst>
              <a:ext uri="{FF2B5EF4-FFF2-40B4-BE49-F238E27FC236}">
                <a16:creationId xmlns:a16="http://schemas.microsoft.com/office/drawing/2014/main" id="{3A406EDA-B413-B5B8-E8A7-423D96E7AFE6}"/>
              </a:ext>
            </a:extLst>
          </p:cNvPr>
          <p:cNvSpPr/>
          <p:nvPr/>
        </p:nvSpPr>
        <p:spPr>
          <a:xfrm>
            <a:off x="708025" y="3210547"/>
            <a:ext cx="5048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C3A47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建议定期修改密码保障账户安全</a:t>
            </a:r>
            <a:endParaRPr lang="en-US" sz="1600" dirty="0"/>
          </a:p>
        </p:txBody>
      </p:sp>
      <p:sp>
        <p:nvSpPr>
          <p:cNvPr id="65" name="Shape 39">
            <a:extLst>
              <a:ext uri="{FF2B5EF4-FFF2-40B4-BE49-F238E27FC236}">
                <a16:creationId xmlns:a16="http://schemas.microsoft.com/office/drawing/2014/main" id="{66960F6F-BF7B-AB78-9642-B7D19855D98B}"/>
              </a:ext>
            </a:extLst>
          </p:cNvPr>
          <p:cNvSpPr/>
          <p:nvPr/>
        </p:nvSpPr>
        <p:spPr>
          <a:xfrm>
            <a:off x="6197997" y="1524000"/>
            <a:ext cx="5600700" cy="2443164"/>
          </a:xfrm>
          <a:custGeom>
            <a:avLst/>
            <a:gdLst/>
            <a:ahLst/>
            <a:cxnLst/>
            <a:rect l="l" t="t" r="r" b="b"/>
            <a:pathLst>
              <a:path w="5600700" h="2257425">
                <a:moveTo>
                  <a:pt x="38100" y="0"/>
                </a:moveTo>
                <a:lnTo>
                  <a:pt x="5524489" y="0"/>
                </a:lnTo>
                <a:cubicBezTo>
                  <a:pt x="5566579" y="0"/>
                  <a:pt x="5600700" y="34121"/>
                  <a:pt x="5600700" y="76211"/>
                </a:cubicBezTo>
                <a:lnTo>
                  <a:pt x="5600700" y="2181214"/>
                </a:lnTo>
                <a:cubicBezTo>
                  <a:pt x="5600700" y="2223304"/>
                  <a:pt x="5566579" y="2257425"/>
                  <a:pt x="5524489" y="2257425"/>
                </a:cubicBezTo>
                <a:lnTo>
                  <a:pt x="38100" y="2257425"/>
                </a:lnTo>
                <a:cubicBezTo>
                  <a:pt x="17058" y="2257425"/>
                  <a:pt x="0" y="2240367"/>
                  <a:pt x="0" y="2219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6" name="Shape 39">
            <a:extLst>
              <a:ext uri="{FF2B5EF4-FFF2-40B4-BE49-F238E27FC236}">
                <a16:creationId xmlns:a16="http://schemas.microsoft.com/office/drawing/2014/main" id="{AD1A8B1A-0B27-6883-2615-242D022255A7}"/>
              </a:ext>
            </a:extLst>
          </p:cNvPr>
          <p:cNvSpPr/>
          <p:nvPr/>
        </p:nvSpPr>
        <p:spPr>
          <a:xfrm>
            <a:off x="6210300" y="3994545"/>
            <a:ext cx="5600700" cy="2127491"/>
          </a:xfrm>
          <a:custGeom>
            <a:avLst/>
            <a:gdLst/>
            <a:ahLst/>
            <a:cxnLst/>
            <a:rect l="l" t="t" r="r" b="b"/>
            <a:pathLst>
              <a:path w="5600700" h="2257425">
                <a:moveTo>
                  <a:pt x="38100" y="0"/>
                </a:moveTo>
                <a:lnTo>
                  <a:pt x="5524489" y="0"/>
                </a:lnTo>
                <a:cubicBezTo>
                  <a:pt x="5566579" y="0"/>
                  <a:pt x="5600700" y="34121"/>
                  <a:pt x="5600700" y="76211"/>
                </a:cubicBezTo>
                <a:lnTo>
                  <a:pt x="5600700" y="2181214"/>
                </a:lnTo>
                <a:cubicBezTo>
                  <a:pt x="5600700" y="2223304"/>
                  <a:pt x="5566579" y="2257425"/>
                  <a:pt x="5524489" y="2257425"/>
                </a:cubicBezTo>
                <a:lnTo>
                  <a:pt x="38100" y="2257425"/>
                </a:lnTo>
                <a:cubicBezTo>
                  <a:pt x="17058" y="2257425"/>
                  <a:pt x="0" y="2240367"/>
                  <a:pt x="0" y="2219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09C94E04-66CA-A72C-0720-5526442A4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817234"/>
            <a:ext cx="4716152" cy="3057938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C5B0F9D0-1577-82FD-5676-0C6BBFAF8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238" y="4157663"/>
            <a:ext cx="2657846" cy="2343477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08725865-4F0B-9120-7D76-24F8337B5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923" y="4020172"/>
            <a:ext cx="5340501" cy="25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2579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AC48C-55BE-DC9C-0F4F-FAB4D3B09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FB42DAD-F045-7E5D-EBD5-FE350BA31D8E}"/>
              </a:ext>
            </a:extLst>
          </p:cNvPr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A98C7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FUNCTIONS</a:t>
            </a: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7C02844-DC79-92FB-5054-F66608D0DE17}"/>
              </a:ext>
            </a:extLst>
          </p:cNvPr>
          <p:cNvSpPr/>
          <p:nvPr/>
        </p:nvSpPr>
        <p:spPr>
          <a:xfrm>
            <a:off x="297760" y="700087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用户注册登录与个人信息管理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BC515F-5041-C73E-558A-9522F866ECA1}"/>
              </a:ext>
            </a:extLst>
          </p:cNvPr>
          <p:cNvSpPr/>
          <p:nvPr/>
        </p:nvSpPr>
        <p:spPr>
          <a:xfrm>
            <a:off x="381000" y="11811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>
            <a:extLst>
              <a:ext uri="{FF2B5EF4-FFF2-40B4-BE49-F238E27FC236}">
                <a16:creationId xmlns:a16="http://schemas.microsoft.com/office/drawing/2014/main" id="{AC09153F-1487-E323-A62D-977A3FB276D7}"/>
              </a:ext>
            </a:extLst>
          </p:cNvPr>
          <p:cNvSpPr/>
          <p:nvPr/>
        </p:nvSpPr>
        <p:spPr>
          <a:xfrm>
            <a:off x="352822" y="1524000"/>
            <a:ext cx="5600700" cy="2257425"/>
          </a:xfrm>
          <a:custGeom>
            <a:avLst/>
            <a:gdLst/>
            <a:ahLst/>
            <a:cxnLst/>
            <a:rect l="l" t="t" r="r" b="b"/>
            <a:pathLst>
              <a:path w="5600700" h="2257425">
                <a:moveTo>
                  <a:pt x="38100" y="0"/>
                </a:moveTo>
                <a:lnTo>
                  <a:pt x="5524489" y="0"/>
                </a:lnTo>
                <a:cubicBezTo>
                  <a:pt x="5566579" y="0"/>
                  <a:pt x="5600700" y="34121"/>
                  <a:pt x="5600700" y="76211"/>
                </a:cubicBezTo>
                <a:lnTo>
                  <a:pt x="5600700" y="2181214"/>
                </a:lnTo>
                <a:cubicBezTo>
                  <a:pt x="5600700" y="2223304"/>
                  <a:pt x="5566579" y="2257425"/>
                  <a:pt x="5524489" y="2257425"/>
                </a:cubicBezTo>
                <a:lnTo>
                  <a:pt x="38100" y="2257425"/>
                </a:lnTo>
                <a:cubicBezTo>
                  <a:pt x="17058" y="2257425"/>
                  <a:pt x="0" y="2240367"/>
                  <a:pt x="0" y="2219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42" name="Shape 40">
            <a:extLst>
              <a:ext uri="{FF2B5EF4-FFF2-40B4-BE49-F238E27FC236}">
                <a16:creationId xmlns:a16="http://schemas.microsoft.com/office/drawing/2014/main" id="{2BC9DA84-74C9-819B-5D04-F330787675A3}"/>
              </a:ext>
            </a:extLst>
          </p:cNvPr>
          <p:cNvSpPr/>
          <p:nvPr/>
        </p:nvSpPr>
        <p:spPr>
          <a:xfrm>
            <a:off x="279400" y="1448422"/>
            <a:ext cx="38100" cy="2257425"/>
          </a:xfrm>
          <a:custGeom>
            <a:avLst/>
            <a:gdLst/>
            <a:ahLst/>
            <a:cxnLst/>
            <a:rect l="l" t="t" r="r" b="b"/>
            <a:pathLst>
              <a:path w="38100" h="2257425">
                <a:moveTo>
                  <a:pt x="38100" y="0"/>
                </a:moveTo>
                <a:lnTo>
                  <a:pt x="38100" y="0"/>
                </a:lnTo>
                <a:lnTo>
                  <a:pt x="38100" y="2257425"/>
                </a:lnTo>
                <a:lnTo>
                  <a:pt x="38100" y="2257425"/>
                </a:lnTo>
                <a:cubicBezTo>
                  <a:pt x="17072" y="2257425"/>
                  <a:pt x="0" y="2240353"/>
                  <a:pt x="0" y="2219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Shape 53">
            <a:extLst>
              <a:ext uri="{FF2B5EF4-FFF2-40B4-BE49-F238E27FC236}">
                <a16:creationId xmlns:a16="http://schemas.microsoft.com/office/drawing/2014/main" id="{29984773-3176-D85D-0432-D90D9786F959}"/>
              </a:ext>
            </a:extLst>
          </p:cNvPr>
          <p:cNvSpPr/>
          <p:nvPr/>
        </p:nvSpPr>
        <p:spPr>
          <a:xfrm>
            <a:off x="279400" y="1562772"/>
            <a:ext cx="5619750" cy="2127492"/>
          </a:xfrm>
          <a:custGeom>
            <a:avLst/>
            <a:gdLst/>
            <a:ahLst/>
            <a:cxnLst/>
            <a:rect l="l" t="t" r="r" b="b"/>
            <a:pathLst>
              <a:path w="5619750" h="1581150">
                <a:moveTo>
                  <a:pt x="76196" y="0"/>
                </a:moveTo>
                <a:lnTo>
                  <a:pt x="5543554" y="0"/>
                </a:lnTo>
                <a:cubicBezTo>
                  <a:pt x="5585636" y="0"/>
                  <a:pt x="5619750" y="34114"/>
                  <a:pt x="5619750" y="76196"/>
                </a:cubicBezTo>
                <a:lnTo>
                  <a:pt x="5619750" y="1504954"/>
                </a:lnTo>
                <a:cubicBezTo>
                  <a:pt x="5619750" y="1547036"/>
                  <a:pt x="5585636" y="1581150"/>
                  <a:pt x="5543554" y="1581150"/>
                </a:cubicBezTo>
                <a:lnTo>
                  <a:pt x="76196" y="1581150"/>
                </a:lnTo>
                <a:cubicBezTo>
                  <a:pt x="34114" y="1581150"/>
                  <a:pt x="0" y="1547036"/>
                  <a:pt x="0" y="1504954"/>
                </a:cubicBezTo>
                <a:lnTo>
                  <a:pt x="0" y="76196"/>
                </a:lnTo>
                <a:cubicBezTo>
                  <a:pt x="0" y="34142"/>
                  <a:pt x="34142" y="0"/>
                  <a:pt x="7619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6C839A"/>
              </a:gs>
            </a:gsLst>
            <a:lin ang="2700000" scaled="1"/>
          </a:gra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>
            <a:extLst>
              <a:ext uri="{FF2B5EF4-FFF2-40B4-BE49-F238E27FC236}">
                <a16:creationId xmlns:a16="http://schemas.microsoft.com/office/drawing/2014/main" id="{1120FD36-72BE-3FB3-69D9-FC28B9FA6F2C}"/>
              </a:ext>
            </a:extLst>
          </p:cNvPr>
          <p:cNvSpPr/>
          <p:nvPr/>
        </p:nvSpPr>
        <p:spPr>
          <a:xfrm>
            <a:off x="622300" y="195976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>
            <a:extLst>
              <a:ext uri="{FF2B5EF4-FFF2-40B4-BE49-F238E27FC236}">
                <a16:creationId xmlns:a16="http://schemas.microsoft.com/office/drawing/2014/main" id="{F726B53A-7DF9-FE9C-CA10-D19E8C1C8960}"/>
              </a:ext>
            </a:extLst>
          </p:cNvPr>
          <p:cNvSpPr/>
          <p:nvPr/>
        </p:nvSpPr>
        <p:spPr>
          <a:xfrm>
            <a:off x="717550" y="205501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61540" y="119769"/>
                </a:moveTo>
                <a:cubicBezTo>
                  <a:pt x="69131" y="130187"/>
                  <a:pt x="81409" y="136922"/>
                  <a:pt x="95250" y="136922"/>
                </a:cubicBezTo>
                <a:cubicBezTo>
                  <a:pt x="109091" y="136922"/>
                  <a:pt x="121369" y="130187"/>
                  <a:pt x="128960" y="119769"/>
                </a:cubicBezTo>
                <a:cubicBezTo>
                  <a:pt x="131862" y="115788"/>
                  <a:pt x="137443" y="114895"/>
                  <a:pt x="141424" y="117797"/>
                </a:cubicBezTo>
                <a:cubicBezTo>
                  <a:pt x="145405" y="120700"/>
                  <a:pt x="146298" y="126281"/>
                  <a:pt x="143396" y="130262"/>
                </a:cubicBezTo>
                <a:cubicBezTo>
                  <a:pt x="132569" y="145107"/>
                  <a:pt x="115044" y="154781"/>
                  <a:pt x="95250" y="154781"/>
                </a:cubicBezTo>
                <a:cubicBezTo>
                  <a:pt x="75456" y="154781"/>
                  <a:pt x="57931" y="145107"/>
                  <a:pt x="47104" y="130262"/>
                </a:cubicBezTo>
                <a:cubicBezTo>
                  <a:pt x="44202" y="126281"/>
                  <a:pt x="45095" y="120700"/>
                  <a:pt x="49076" y="117797"/>
                </a:cubicBezTo>
                <a:cubicBezTo>
                  <a:pt x="53057" y="114895"/>
                  <a:pt x="58638" y="115788"/>
                  <a:pt x="61540" y="119769"/>
                </a:cubicBezTo>
                <a:close/>
                <a:moveTo>
                  <a:pt x="53578" y="77391"/>
                </a:moveTo>
                <a:cubicBezTo>
                  <a:pt x="53578" y="70819"/>
                  <a:pt x="58913" y="65484"/>
                  <a:pt x="65484" y="65484"/>
                </a:cubicBezTo>
                <a:cubicBezTo>
                  <a:pt x="72056" y="65484"/>
                  <a:pt x="77391" y="70819"/>
                  <a:pt x="77391" y="77391"/>
                </a:cubicBezTo>
                <a:cubicBezTo>
                  <a:pt x="77391" y="83962"/>
                  <a:pt x="72056" y="89297"/>
                  <a:pt x="65484" y="89297"/>
                </a:cubicBezTo>
                <a:cubicBezTo>
                  <a:pt x="58913" y="89297"/>
                  <a:pt x="53578" y="83962"/>
                  <a:pt x="53578" y="77391"/>
                </a:cubicBezTo>
                <a:close/>
                <a:moveTo>
                  <a:pt x="125016" y="65484"/>
                </a:moveTo>
                <a:cubicBezTo>
                  <a:pt x="131587" y="65484"/>
                  <a:pt x="136922" y="70819"/>
                  <a:pt x="136922" y="77391"/>
                </a:cubicBezTo>
                <a:cubicBezTo>
                  <a:pt x="136922" y="83962"/>
                  <a:pt x="131587" y="89297"/>
                  <a:pt x="125016" y="89297"/>
                </a:cubicBezTo>
                <a:cubicBezTo>
                  <a:pt x="118444" y="89297"/>
                  <a:pt x="113109" y="83962"/>
                  <a:pt x="113109" y="77391"/>
                </a:cubicBezTo>
                <a:cubicBezTo>
                  <a:pt x="113109" y="70819"/>
                  <a:pt x="118444" y="65484"/>
                  <a:pt x="125016" y="6548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6">
            <a:extLst>
              <a:ext uri="{FF2B5EF4-FFF2-40B4-BE49-F238E27FC236}">
                <a16:creationId xmlns:a16="http://schemas.microsoft.com/office/drawing/2014/main" id="{7BD0F2BB-2901-FCF3-D989-159BDA5B96CC}"/>
              </a:ext>
            </a:extLst>
          </p:cNvPr>
          <p:cNvSpPr/>
          <p:nvPr/>
        </p:nvSpPr>
        <p:spPr>
          <a:xfrm>
            <a:off x="1117600" y="2016918"/>
            <a:ext cx="123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人脸信息管理</a:t>
            </a:r>
            <a:endParaRPr lang="en-US" sz="1600" dirty="0"/>
          </a:p>
        </p:txBody>
      </p:sp>
      <p:sp>
        <p:nvSpPr>
          <p:cNvPr id="59" name="Shape 57">
            <a:extLst>
              <a:ext uri="{FF2B5EF4-FFF2-40B4-BE49-F238E27FC236}">
                <a16:creationId xmlns:a16="http://schemas.microsoft.com/office/drawing/2014/main" id="{5286C21C-E469-0514-EB4E-2D5D497C3C3C}"/>
              </a:ext>
            </a:extLst>
          </p:cNvPr>
          <p:cNvSpPr/>
          <p:nvPr/>
        </p:nvSpPr>
        <p:spPr>
          <a:xfrm>
            <a:off x="641350" y="249316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>
            <a:extLst>
              <a:ext uri="{FF2B5EF4-FFF2-40B4-BE49-F238E27FC236}">
                <a16:creationId xmlns:a16="http://schemas.microsoft.com/office/drawing/2014/main" id="{1C4F8FD9-3D04-62D3-240F-60F4F2705949}"/>
              </a:ext>
            </a:extLst>
          </p:cNvPr>
          <p:cNvSpPr/>
          <p:nvPr/>
        </p:nvSpPr>
        <p:spPr>
          <a:xfrm>
            <a:off x="852263" y="3190874"/>
            <a:ext cx="4345401" cy="619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首次使用</a:t>
            </a: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人脸识别登录或扫脸还书功能，需按系统提示进行人脸信息录入。</a:t>
            </a:r>
            <a:endParaRPr lang="en-US" sz="1600" dirty="0"/>
          </a:p>
        </p:txBody>
      </p:sp>
      <p:sp>
        <p:nvSpPr>
          <p:cNvPr id="61" name="Shape 59">
            <a:extLst>
              <a:ext uri="{FF2B5EF4-FFF2-40B4-BE49-F238E27FC236}">
                <a16:creationId xmlns:a16="http://schemas.microsoft.com/office/drawing/2014/main" id="{D31CC43A-B5F1-6E94-F689-A259D6A56D14}"/>
              </a:ext>
            </a:extLst>
          </p:cNvPr>
          <p:cNvSpPr/>
          <p:nvPr/>
        </p:nvSpPr>
        <p:spPr>
          <a:xfrm>
            <a:off x="641350" y="279082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Text 60">
            <a:extLst>
              <a:ext uri="{FF2B5EF4-FFF2-40B4-BE49-F238E27FC236}">
                <a16:creationId xmlns:a16="http://schemas.microsoft.com/office/drawing/2014/main" id="{82E5C27B-8DFE-FBC1-4127-944F620D7F2A}"/>
              </a:ext>
            </a:extLst>
          </p:cNvPr>
          <p:cNvSpPr/>
          <p:nvPr/>
        </p:nvSpPr>
        <p:spPr>
          <a:xfrm>
            <a:off x="861926" y="2507456"/>
            <a:ext cx="49625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换绑人脸</a:t>
            </a: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：若人脸信息有变，可在个人信息管理界面选择“换绑人脸”功能重新采集。</a:t>
            </a:r>
            <a:endParaRPr lang="en-US" sz="1600" dirty="0"/>
          </a:p>
        </p:txBody>
      </p:sp>
      <p:sp>
        <p:nvSpPr>
          <p:cNvPr id="63" name="Shape 61">
            <a:extLst>
              <a:ext uri="{FF2B5EF4-FFF2-40B4-BE49-F238E27FC236}">
                <a16:creationId xmlns:a16="http://schemas.microsoft.com/office/drawing/2014/main" id="{88C2F671-1ABC-7FEB-0896-D15ABD34CF30}"/>
              </a:ext>
            </a:extLst>
          </p:cNvPr>
          <p:cNvSpPr/>
          <p:nvPr/>
        </p:nvSpPr>
        <p:spPr>
          <a:xfrm>
            <a:off x="641350" y="308848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41672"/>
                </a:moveTo>
                <a:cubicBezTo>
                  <a:pt x="58341" y="37072"/>
                  <a:pt x="62075" y="33337"/>
                  <a:pt x="66675" y="33337"/>
                </a:cubicBezTo>
                <a:cubicBezTo>
                  <a:pt x="71275" y="33337"/>
                  <a:pt x="75009" y="37072"/>
                  <a:pt x="75009" y="41672"/>
                </a:cubicBezTo>
                <a:cubicBezTo>
                  <a:pt x="75009" y="46272"/>
                  <a:pt x="71275" y="50006"/>
                  <a:pt x="66675" y="50006"/>
                </a:cubicBezTo>
                <a:cubicBezTo>
                  <a:pt x="62075" y="50006"/>
                  <a:pt x="58341" y="46272"/>
                  <a:pt x="58341" y="41672"/>
                </a:cubicBezTo>
                <a:close/>
                <a:moveTo>
                  <a:pt x="56257" y="58341"/>
                </a:moveTo>
                <a:lnTo>
                  <a:pt x="68759" y="58341"/>
                </a:lnTo>
                <a:cubicBezTo>
                  <a:pt x="72223" y="58341"/>
                  <a:pt x="75009" y="61127"/>
                  <a:pt x="75009" y="64591"/>
                </a:cubicBezTo>
                <a:lnTo>
                  <a:pt x="75009" y="87511"/>
                </a:lnTo>
                <a:lnTo>
                  <a:pt x="77093" y="87511"/>
                </a:lnTo>
                <a:cubicBezTo>
                  <a:pt x="80557" y="87511"/>
                  <a:pt x="83344" y="90298"/>
                  <a:pt x="83344" y="93762"/>
                </a:cubicBezTo>
                <a:cubicBezTo>
                  <a:pt x="83344" y="97226"/>
                  <a:pt x="80557" y="100013"/>
                  <a:pt x="77093" y="100013"/>
                </a:cubicBezTo>
                <a:lnTo>
                  <a:pt x="56257" y="100013"/>
                </a:lnTo>
                <a:cubicBezTo>
                  <a:pt x="52793" y="100013"/>
                  <a:pt x="50006" y="97226"/>
                  <a:pt x="50006" y="93762"/>
                </a:cubicBezTo>
                <a:cubicBezTo>
                  <a:pt x="50006" y="90298"/>
                  <a:pt x="52793" y="87511"/>
                  <a:pt x="56257" y="87511"/>
                </a:cubicBezTo>
                <a:lnTo>
                  <a:pt x="62508" y="87511"/>
                </a:lnTo>
                <a:lnTo>
                  <a:pt x="62508" y="70842"/>
                </a:lnTo>
                <a:lnTo>
                  <a:pt x="56257" y="70842"/>
                </a:lnTo>
                <a:cubicBezTo>
                  <a:pt x="52793" y="70842"/>
                  <a:pt x="50006" y="68055"/>
                  <a:pt x="50006" y="64591"/>
                </a:cubicBezTo>
                <a:cubicBezTo>
                  <a:pt x="50006" y="61127"/>
                  <a:pt x="52793" y="58341"/>
                  <a:pt x="56257" y="58341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4" name="Text 62">
            <a:extLst>
              <a:ext uri="{FF2B5EF4-FFF2-40B4-BE49-F238E27FC236}">
                <a16:creationId xmlns:a16="http://schemas.microsoft.com/office/drawing/2014/main" id="{D3668B07-FDDA-82FC-F3D0-075A8DD0510C}"/>
              </a:ext>
            </a:extLst>
          </p:cNvPr>
          <p:cNvSpPr/>
          <p:nvPr/>
        </p:nvSpPr>
        <p:spPr>
          <a:xfrm>
            <a:off x="888596" y="2790824"/>
            <a:ext cx="486727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人脸信息是后续扫脸登录和快速还书的基础，</a:t>
            </a: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请确保录入清晰、真实的人脸数据</a:t>
            </a:r>
            <a:r>
              <a:rPr lang="en-US" sz="105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。</a:t>
            </a:r>
            <a:endParaRPr lang="en-US" sz="1600" dirty="0"/>
          </a:p>
        </p:txBody>
      </p:sp>
      <p:sp>
        <p:nvSpPr>
          <p:cNvPr id="65" name="Shape 39">
            <a:extLst>
              <a:ext uri="{FF2B5EF4-FFF2-40B4-BE49-F238E27FC236}">
                <a16:creationId xmlns:a16="http://schemas.microsoft.com/office/drawing/2014/main" id="{53FD15E7-5117-3AA5-C288-8ECABA431CD7}"/>
              </a:ext>
            </a:extLst>
          </p:cNvPr>
          <p:cNvSpPr/>
          <p:nvPr/>
        </p:nvSpPr>
        <p:spPr>
          <a:xfrm>
            <a:off x="6197997" y="1524000"/>
            <a:ext cx="5600700" cy="2443164"/>
          </a:xfrm>
          <a:custGeom>
            <a:avLst/>
            <a:gdLst/>
            <a:ahLst/>
            <a:cxnLst/>
            <a:rect l="l" t="t" r="r" b="b"/>
            <a:pathLst>
              <a:path w="5600700" h="2257425">
                <a:moveTo>
                  <a:pt x="38100" y="0"/>
                </a:moveTo>
                <a:lnTo>
                  <a:pt x="5524489" y="0"/>
                </a:lnTo>
                <a:cubicBezTo>
                  <a:pt x="5566579" y="0"/>
                  <a:pt x="5600700" y="34121"/>
                  <a:pt x="5600700" y="76211"/>
                </a:cubicBezTo>
                <a:lnTo>
                  <a:pt x="5600700" y="2181214"/>
                </a:lnTo>
                <a:cubicBezTo>
                  <a:pt x="5600700" y="2223304"/>
                  <a:pt x="5566579" y="2257425"/>
                  <a:pt x="5524489" y="2257425"/>
                </a:cubicBezTo>
                <a:lnTo>
                  <a:pt x="38100" y="2257425"/>
                </a:lnTo>
                <a:cubicBezTo>
                  <a:pt x="17058" y="2257425"/>
                  <a:pt x="0" y="2240367"/>
                  <a:pt x="0" y="2219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6" name="Shape 39">
            <a:extLst>
              <a:ext uri="{FF2B5EF4-FFF2-40B4-BE49-F238E27FC236}">
                <a16:creationId xmlns:a16="http://schemas.microsoft.com/office/drawing/2014/main" id="{5A65A0A1-7355-17C4-A91D-CB69F5538B08}"/>
              </a:ext>
            </a:extLst>
          </p:cNvPr>
          <p:cNvSpPr/>
          <p:nvPr/>
        </p:nvSpPr>
        <p:spPr>
          <a:xfrm>
            <a:off x="6210300" y="3994545"/>
            <a:ext cx="5600700" cy="2127491"/>
          </a:xfrm>
          <a:custGeom>
            <a:avLst/>
            <a:gdLst/>
            <a:ahLst/>
            <a:cxnLst/>
            <a:rect l="l" t="t" r="r" b="b"/>
            <a:pathLst>
              <a:path w="5600700" h="2257425">
                <a:moveTo>
                  <a:pt x="38100" y="0"/>
                </a:moveTo>
                <a:lnTo>
                  <a:pt x="5524489" y="0"/>
                </a:lnTo>
                <a:cubicBezTo>
                  <a:pt x="5566579" y="0"/>
                  <a:pt x="5600700" y="34121"/>
                  <a:pt x="5600700" y="76211"/>
                </a:cubicBezTo>
                <a:lnTo>
                  <a:pt x="5600700" y="2181214"/>
                </a:lnTo>
                <a:cubicBezTo>
                  <a:pt x="5600700" y="2223304"/>
                  <a:pt x="5566579" y="2257425"/>
                  <a:pt x="5524489" y="2257425"/>
                </a:cubicBezTo>
                <a:lnTo>
                  <a:pt x="38100" y="2257425"/>
                </a:lnTo>
                <a:cubicBezTo>
                  <a:pt x="17058" y="2257425"/>
                  <a:pt x="0" y="2240367"/>
                  <a:pt x="0" y="2219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52E2A1-8F18-D75B-DBD5-00B8B889F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51" y="802481"/>
            <a:ext cx="4391025" cy="3771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282DAB-7166-A9E1-1A7F-A3A35BEA4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22" y="3909339"/>
            <a:ext cx="4867275" cy="26168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016DE1-E24B-69B4-A8D2-50A9E0AB3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839" y="4410077"/>
            <a:ext cx="3981847" cy="22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751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0345" y="350345"/>
            <a:ext cx="11561379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kern="0" spc="55" dirty="0">
                <a:solidFill>
                  <a:srgbClr val="A98C7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BOOK MANAGEMENT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0345" y="630621"/>
            <a:ext cx="11648966" cy="3503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83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图书查询、借阅与归还流程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0345" y="1086069"/>
            <a:ext cx="840828" cy="35034"/>
          </a:xfrm>
          <a:custGeom>
            <a:avLst/>
            <a:gdLst/>
            <a:ahLst/>
            <a:cxnLst/>
            <a:rect l="l" t="t" r="r" b="b"/>
            <a:pathLst>
              <a:path w="840828" h="35034">
                <a:moveTo>
                  <a:pt x="0" y="0"/>
                </a:moveTo>
                <a:lnTo>
                  <a:pt x="840828" y="0"/>
                </a:lnTo>
                <a:lnTo>
                  <a:pt x="840828" y="35034"/>
                </a:lnTo>
                <a:lnTo>
                  <a:pt x="0" y="35034"/>
                </a:lnTo>
                <a:lnTo>
                  <a:pt x="0" y="0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350345" y="1313793"/>
            <a:ext cx="5658069" cy="3170621"/>
          </a:xfrm>
          <a:custGeom>
            <a:avLst/>
            <a:gdLst/>
            <a:ahLst/>
            <a:cxnLst/>
            <a:rect l="l" t="t" r="r" b="b"/>
            <a:pathLst>
              <a:path w="5658069" h="3170621">
                <a:moveTo>
                  <a:pt x="35034" y="0"/>
                </a:moveTo>
                <a:lnTo>
                  <a:pt x="5623034" y="0"/>
                </a:lnTo>
                <a:cubicBezTo>
                  <a:pt x="5642383" y="0"/>
                  <a:pt x="5658069" y="15685"/>
                  <a:pt x="5658069" y="35034"/>
                </a:cubicBezTo>
                <a:lnTo>
                  <a:pt x="5658069" y="3100550"/>
                </a:lnTo>
                <a:cubicBezTo>
                  <a:pt x="5658069" y="3139249"/>
                  <a:pt x="5626697" y="3170621"/>
                  <a:pt x="5587998" y="3170621"/>
                </a:cubicBezTo>
                <a:lnTo>
                  <a:pt x="70071" y="3170621"/>
                </a:lnTo>
                <a:cubicBezTo>
                  <a:pt x="31372" y="3170621"/>
                  <a:pt x="0" y="3139249"/>
                  <a:pt x="0" y="3100550"/>
                </a:cubicBezTo>
                <a:lnTo>
                  <a:pt x="0" y="35034"/>
                </a:lnTo>
                <a:cubicBezTo>
                  <a:pt x="0" y="15698"/>
                  <a:pt x="15698" y="0"/>
                  <a:pt x="3503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2552" dist="3503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50345" y="1313793"/>
            <a:ext cx="5658069" cy="35034"/>
          </a:xfrm>
          <a:custGeom>
            <a:avLst/>
            <a:gdLst/>
            <a:ahLst/>
            <a:cxnLst/>
            <a:rect l="l" t="t" r="r" b="b"/>
            <a:pathLst>
              <a:path w="5658069" h="35034">
                <a:moveTo>
                  <a:pt x="35034" y="0"/>
                </a:moveTo>
                <a:lnTo>
                  <a:pt x="5623034" y="0"/>
                </a:lnTo>
                <a:cubicBezTo>
                  <a:pt x="5642383" y="0"/>
                  <a:pt x="5658069" y="15685"/>
                  <a:pt x="5658069" y="35034"/>
                </a:cubicBezTo>
                <a:lnTo>
                  <a:pt x="5658069" y="35034"/>
                </a:lnTo>
                <a:lnTo>
                  <a:pt x="0" y="35034"/>
                </a:lnTo>
                <a:lnTo>
                  <a:pt x="0" y="35034"/>
                </a:lnTo>
                <a:cubicBezTo>
                  <a:pt x="0" y="15698"/>
                  <a:pt x="15698" y="0"/>
                  <a:pt x="35034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12379" y="1506483"/>
            <a:ext cx="175172" cy="175172"/>
          </a:xfrm>
          <a:custGeom>
            <a:avLst/>
            <a:gdLst/>
            <a:ahLst/>
            <a:cxnLst/>
            <a:rect l="l" t="t" r="r" b="b"/>
            <a:pathLst>
              <a:path w="175172" h="175172">
                <a:moveTo>
                  <a:pt x="142328" y="71164"/>
                </a:moveTo>
                <a:cubicBezTo>
                  <a:pt x="142328" y="86868"/>
                  <a:pt x="137230" y="101374"/>
                  <a:pt x="128642" y="113144"/>
                </a:cubicBezTo>
                <a:lnTo>
                  <a:pt x="171956" y="156492"/>
                </a:lnTo>
                <a:cubicBezTo>
                  <a:pt x="176233" y="160769"/>
                  <a:pt x="176233" y="167714"/>
                  <a:pt x="171956" y="171991"/>
                </a:cubicBezTo>
                <a:cubicBezTo>
                  <a:pt x="167680" y="176267"/>
                  <a:pt x="160734" y="176267"/>
                  <a:pt x="156458" y="171991"/>
                </a:cubicBezTo>
                <a:lnTo>
                  <a:pt x="113144" y="128642"/>
                </a:lnTo>
                <a:cubicBezTo>
                  <a:pt x="101374" y="137230"/>
                  <a:pt x="86868" y="142328"/>
                  <a:pt x="71164" y="142328"/>
                </a:cubicBezTo>
                <a:cubicBezTo>
                  <a:pt x="31853" y="142328"/>
                  <a:pt x="0" y="110475"/>
                  <a:pt x="0" y="71164"/>
                </a:cubicBezTo>
                <a:cubicBezTo>
                  <a:pt x="0" y="31853"/>
                  <a:pt x="31853" y="0"/>
                  <a:pt x="71164" y="0"/>
                </a:cubicBezTo>
                <a:cubicBezTo>
                  <a:pt x="110475" y="0"/>
                  <a:pt x="142328" y="31853"/>
                  <a:pt x="142328" y="71164"/>
                </a:cubicBezTo>
                <a:close/>
                <a:moveTo>
                  <a:pt x="71164" y="120431"/>
                </a:moveTo>
                <a:cubicBezTo>
                  <a:pt x="98355" y="120431"/>
                  <a:pt x="120431" y="98355"/>
                  <a:pt x="120431" y="71164"/>
                </a:cubicBezTo>
                <a:cubicBezTo>
                  <a:pt x="120431" y="43972"/>
                  <a:pt x="98355" y="21897"/>
                  <a:pt x="71164" y="21897"/>
                </a:cubicBezTo>
                <a:cubicBezTo>
                  <a:pt x="43972" y="21897"/>
                  <a:pt x="21897" y="43972"/>
                  <a:pt x="21897" y="71164"/>
                </a:cubicBezTo>
                <a:cubicBezTo>
                  <a:pt x="21897" y="98355"/>
                  <a:pt x="43972" y="120431"/>
                  <a:pt x="71164" y="120431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709448" y="1471448"/>
            <a:ext cx="5246414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9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图书查询功能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90483" y="1821793"/>
            <a:ext cx="245241" cy="245241"/>
          </a:xfrm>
          <a:custGeom>
            <a:avLst/>
            <a:gdLst/>
            <a:ahLst/>
            <a:cxnLst/>
            <a:rect l="l" t="t" r="r" b="b"/>
            <a:pathLst>
              <a:path w="245241" h="245241">
                <a:moveTo>
                  <a:pt x="122621" y="0"/>
                </a:moveTo>
                <a:lnTo>
                  <a:pt x="122621" y="0"/>
                </a:lnTo>
                <a:cubicBezTo>
                  <a:pt x="190297" y="0"/>
                  <a:pt x="245241" y="54944"/>
                  <a:pt x="245241" y="122621"/>
                </a:cubicBezTo>
                <a:lnTo>
                  <a:pt x="245241" y="122621"/>
                </a:lnTo>
                <a:cubicBezTo>
                  <a:pt x="245241" y="190297"/>
                  <a:pt x="190297" y="245241"/>
                  <a:pt x="122621" y="245241"/>
                </a:cubicBezTo>
                <a:lnTo>
                  <a:pt x="122621" y="245241"/>
                </a:lnTo>
                <a:cubicBezTo>
                  <a:pt x="54944" y="245241"/>
                  <a:pt x="0" y="190297"/>
                  <a:pt x="0" y="122621"/>
                </a:cubicBezTo>
                <a:lnTo>
                  <a:pt x="0" y="122621"/>
                </a:lnTo>
                <a:cubicBezTo>
                  <a:pt x="0" y="54944"/>
                  <a:pt x="54944" y="0"/>
                  <a:pt x="122621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8"/>
          <p:cNvSpPr/>
          <p:nvPr/>
        </p:nvSpPr>
        <p:spPr>
          <a:xfrm>
            <a:off x="553983" y="1883103"/>
            <a:ext cx="122621" cy="122621"/>
          </a:xfrm>
          <a:custGeom>
            <a:avLst/>
            <a:gdLst/>
            <a:ahLst/>
            <a:cxnLst/>
            <a:rect l="l" t="t" r="r" b="b"/>
            <a:pathLst>
              <a:path w="122621" h="122621">
                <a:moveTo>
                  <a:pt x="114957" y="22991"/>
                </a:moveTo>
                <a:cubicBezTo>
                  <a:pt x="119196" y="22991"/>
                  <a:pt x="122621" y="26416"/>
                  <a:pt x="122621" y="30655"/>
                </a:cubicBezTo>
                <a:cubicBezTo>
                  <a:pt x="122621" y="34894"/>
                  <a:pt x="119196" y="38319"/>
                  <a:pt x="114957" y="38319"/>
                </a:cubicBezTo>
                <a:lnTo>
                  <a:pt x="65142" y="38319"/>
                </a:lnTo>
                <a:lnTo>
                  <a:pt x="65142" y="22991"/>
                </a:lnTo>
                <a:lnTo>
                  <a:pt x="114957" y="22991"/>
                </a:lnTo>
                <a:close/>
                <a:moveTo>
                  <a:pt x="76638" y="68974"/>
                </a:moveTo>
                <a:cubicBezTo>
                  <a:pt x="80877" y="68974"/>
                  <a:pt x="84302" y="72399"/>
                  <a:pt x="84302" y="76638"/>
                </a:cubicBezTo>
                <a:cubicBezTo>
                  <a:pt x="84302" y="80877"/>
                  <a:pt x="80877" y="84302"/>
                  <a:pt x="76638" y="84302"/>
                </a:cubicBezTo>
                <a:lnTo>
                  <a:pt x="61310" y="84302"/>
                </a:lnTo>
                <a:cubicBezTo>
                  <a:pt x="57071" y="84302"/>
                  <a:pt x="53647" y="80877"/>
                  <a:pt x="53647" y="76638"/>
                </a:cubicBezTo>
                <a:cubicBezTo>
                  <a:pt x="53647" y="72399"/>
                  <a:pt x="57071" y="68974"/>
                  <a:pt x="61310" y="68974"/>
                </a:cubicBezTo>
                <a:lnTo>
                  <a:pt x="76638" y="68974"/>
                </a:lnTo>
                <a:close/>
                <a:moveTo>
                  <a:pt x="91966" y="53647"/>
                </a:moveTo>
                <a:cubicBezTo>
                  <a:pt x="91966" y="57886"/>
                  <a:pt x="88541" y="61310"/>
                  <a:pt x="84302" y="61310"/>
                </a:cubicBezTo>
                <a:lnTo>
                  <a:pt x="72806" y="61310"/>
                </a:lnTo>
                <a:cubicBezTo>
                  <a:pt x="68567" y="61310"/>
                  <a:pt x="65142" y="57886"/>
                  <a:pt x="65142" y="53647"/>
                </a:cubicBezTo>
                <a:cubicBezTo>
                  <a:pt x="65142" y="49408"/>
                  <a:pt x="68567" y="45983"/>
                  <a:pt x="72806" y="45983"/>
                </a:cubicBezTo>
                <a:lnTo>
                  <a:pt x="84302" y="45983"/>
                </a:lnTo>
                <a:cubicBezTo>
                  <a:pt x="88541" y="45983"/>
                  <a:pt x="91966" y="49408"/>
                  <a:pt x="91966" y="53647"/>
                </a:cubicBezTo>
                <a:close/>
                <a:moveTo>
                  <a:pt x="68974" y="91966"/>
                </a:moveTo>
                <a:cubicBezTo>
                  <a:pt x="73213" y="91966"/>
                  <a:pt x="76638" y="95390"/>
                  <a:pt x="76638" y="99629"/>
                </a:cubicBezTo>
                <a:cubicBezTo>
                  <a:pt x="76638" y="103868"/>
                  <a:pt x="73213" y="107293"/>
                  <a:pt x="68974" y="107293"/>
                </a:cubicBezTo>
                <a:lnTo>
                  <a:pt x="53647" y="107293"/>
                </a:lnTo>
                <a:cubicBezTo>
                  <a:pt x="49408" y="107293"/>
                  <a:pt x="45983" y="103868"/>
                  <a:pt x="45983" y="99629"/>
                </a:cubicBezTo>
                <a:cubicBezTo>
                  <a:pt x="45983" y="95390"/>
                  <a:pt x="49408" y="91966"/>
                  <a:pt x="53647" y="91966"/>
                </a:cubicBezTo>
                <a:lnTo>
                  <a:pt x="68974" y="91966"/>
                </a:lnTo>
                <a:close/>
                <a:moveTo>
                  <a:pt x="47899" y="68974"/>
                </a:moveTo>
                <a:lnTo>
                  <a:pt x="48042" y="68974"/>
                </a:lnTo>
                <a:cubicBezTo>
                  <a:pt x="46749" y="71225"/>
                  <a:pt x="45983" y="73836"/>
                  <a:pt x="45983" y="76638"/>
                </a:cubicBezTo>
                <a:cubicBezTo>
                  <a:pt x="45983" y="79799"/>
                  <a:pt x="46941" y="82721"/>
                  <a:pt x="48569" y="85164"/>
                </a:cubicBezTo>
                <a:cubicBezTo>
                  <a:pt x="42606" y="87247"/>
                  <a:pt x="38319" y="92947"/>
                  <a:pt x="38319" y="99629"/>
                </a:cubicBezTo>
                <a:cubicBezTo>
                  <a:pt x="38319" y="102431"/>
                  <a:pt x="39061" y="105042"/>
                  <a:pt x="40379" y="107293"/>
                </a:cubicBezTo>
                <a:lnTo>
                  <a:pt x="38319" y="107293"/>
                </a:lnTo>
                <a:cubicBezTo>
                  <a:pt x="17148" y="107293"/>
                  <a:pt x="0" y="90145"/>
                  <a:pt x="0" y="68974"/>
                </a:cubicBezTo>
                <a:lnTo>
                  <a:pt x="0" y="54197"/>
                </a:lnTo>
                <a:cubicBezTo>
                  <a:pt x="0" y="44043"/>
                  <a:pt x="4047" y="34295"/>
                  <a:pt x="11232" y="27111"/>
                </a:cubicBezTo>
                <a:lnTo>
                  <a:pt x="14010" y="24333"/>
                </a:lnTo>
                <a:cubicBezTo>
                  <a:pt x="19758" y="18561"/>
                  <a:pt x="27566" y="15328"/>
                  <a:pt x="35685" y="15328"/>
                </a:cubicBezTo>
                <a:lnTo>
                  <a:pt x="42151" y="15328"/>
                </a:lnTo>
                <a:cubicBezTo>
                  <a:pt x="50605" y="15328"/>
                  <a:pt x="57478" y="22201"/>
                  <a:pt x="57478" y="30655"/>
                </a:cubicBezTo>
                <a:lnTo>
                  <a:pt x="57478" y="51731"/>
                </a:lnTo>
                <a:cubicBezTo>
                  <a:pt x="57478" y="57023"/>
                  <a:pt x="53192" y="61310"/>
                  <a:pt x="47899" y="61310"/>
                </a:cubicBezTo>
                <a:cubicBezTo>
                  <a:pt x="42606" y="61310"/>
                  <a:pt x="38319" y="57023"/>
                  <a:pt x="38319" y="51731"/>
                </a:cubicBezTo>
                <a:lnTo>
                  <a:pt x="38319" y="38319"/>
                </a:lnTo>
                <a:cubicBezTo>
                  <a:pt x="38319" y="36211"/>
                  <a:pt x="36595" y="34487"/>
                  <a:pt x="34487" y="34487"/>
                </a:cubicBezTo>
                <a:cubicBezTo>
                  <a:pt x="32380" y="34487"/>
                  <a:pt x="30655" y="36211"/>
                  <a:pt x="30655" y="38319"/>
                </a:cubicBezTo>
                <a:lnTo>
                  <a:pt x="30655" y="51731"/>
                </a:lnTo>
                <a:cubicBezTo>
                  <a:pt x="30655" y="61262"/>
                  <a:pt x="38367" y="68974"/>
                  <a:pt x="47899" y="6897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805793" y="1821793"/>
            <a:ext cx="1988207" cy="1926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03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点击左侧功能栏中的</a:t>
            </a:r>
            <a:r>
              <a:rPr lang="en-US" sz="1103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"图书查询"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90483" y="2137103"/>
            <a:ext cx="245241" cy="245241"/>
          </a:xfrm>
          <a:custGeom>
            <a:avLst/>
            <a:gdLst/>
            <a:ahLst/>
            <a:cxnLst/>
            <a:rect l="l" t="t" r="r" b="b"/>
            <a:pathLst>
              <a:path w="245241" h="245241">
                <a:moveTo>
                  <a:pt x="122621" y="0"/>
                </a:moveTo>
                <a:lnTo>
                  <a:pt x="122621" y="0"/>
                </a:lnTo>
                <a:cubicBezTo>
                  <a:pt x="190297" y="0"/>
                  <a:pt x="245241" y="54944"/>
                  <a:pt x="245241" y="122621"/>
                </a:cubicBezTo>
                <a:lnTo>
                  <a:pt x="245241" y="122621"/>
                </a:lnTo>
                <a:cubicBezTo>
                  <a:pt x="245241" y="190297"/>
                  <a:pt x="190297" y="245241"/>
                  <a:pt x="122621" y="245241"/>
                </a:cubicBezTo>
                <a:lnTo>
                  <a:pt x="122621" y="245241"/>
                </a:lnTo>
                <a:cubicBezTo>
                  <a:pt x="54944" y="245241"/>
                  <a:pt x="0" y="190297"/>
                  <a:pt x="0" y="122621"/>
                </a:cubicBezTo>
                <a:lnTo>
                  <a:pt x="0" y="122621"/>
                </a:lnTo>
                <a:cubicBezTo>
                  <a:pt x="0" y="54944"/>
                  <a:pt x="54944" y="0"/>
                  <a:pt x="122621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553983" y="2198414"/>
            <a:ext cx="122621" cy="122621"/>
          </a:xfrm>
          <a:custGeom>
            <a:avLst/>
            <a:gdLst/>
            <a:ahLst/>
            <a:cxnLst/>
            <a:rect l="l" t="t" r="r" b="b"/>
            <a:pathLst>
              <a:path w="122621" h="122621">
                <a:moveTo>
                  <a:pt x="114957" y="22991"/>
                </a:moveTo>
                <a:cubicBezTo>
                  <a:pt x="119196" y="22991"/>
                  <a:pt x="122621" y="26416"/>
                  <a:pt x="122621" y="30655"/>
                </a:cubicBezTo>
                <a:cubicBezTo>
                  <a:pt x="122621" y="34894"/>
                  <a:pt x="119196" y="38319"/>
                  <a:pt x="114957" y="38319"/>
                </a:cubicBezTo>
                <a:lnTo>
                  <a:pt x="65142" y="38319"/>
                </a:lnTo>
                <a:lnTo>
                  <a:pt x="65142" y="22991"/>
                </a:lnTo>
                <a:lnTo>
                  <a:pt x="114957" y="22991"/>
                </a:lnTo>
                <a:close/>
                <a:moveTo>
                  <a:pt x="76638" y="68974"/>
                </a:moveTo>
                <a:cubicBezTo>
                  <a:pt x="80877" y="68974"/>
                  <a:pt x="84302" y="72399"/>
                  <a:pt x="84302" y="76638"/>
                </a:cubicBezTo>
                <a:cubicBezTo>
                  <a:pt x="84302" y="80877"/>
                  <a:pt x="80877" y="84302"/>
                  <a:pt x="76638" y="84302"/>
                </a:cubicBezTo>
                <a:lnTo>
                  <a:pt x="61310" y="84302"/>
                </a:lnTo>
                <a:cubicBezTo>
                  <a:pt x="57071" y="84302"/>
                  <a:pt x="53647" y="80877"/>
                  <a:pt x="53647" y="76638"/>
                </a:cubicBezTo>
                <a:cubicBezTo>
                  <a:pt x="53647" y="72399"/>
                  <a:pt x="57071" y="68974"/>
                  <a:pt x="61310" y="68974"/>
                </a:cubicBezTo>
                <a:lnTo>
                  <a:pt x="76638" y="68974"/>
                </a:lnTo>
                <a:close/>
                <a:moveTo>
                  <a:pt x="91966" y="53647"/>
                </a:moveTo>
                <a:cubicBezTo>
                  <a:pt x="91966" y="57886"/>
                  <a:pt x="88541" y="61310"/>
                  <a:pt x="84302" y="61310"/>
                </a:cubicBezTo>
                <a:lnTo>
                  <a:pt x="72806" y="61310"/>
                </a:lnTo>
                <a:cubicBezTo>
                  <a:pt x="68567" y="61310"/>
                  <a:pt x="65142" y="57886"/>
                  <a:pt x="65142" y="53647"/>
                </a:cubicBezTo>
                <a:cubicBezTo>
                  <a:pt x="65142" y="49408"/>
                  <a:pt x="68567" y="45983"/>
                  <a:pt x="72806" y="45983"/>
                </a:cubicBezTo>
                <a:lnTo>
                  <a:pt x="84302" y="45983"/>
                </a:lnTo>
                <a:cubicBezTo>
                  <a:pt x="88541" y="45983"/>
                  <a:pt x="91966" y="49408"/>
                  <a:pt x="91966" y="53647"/>
                </a:cubicBezTo>
                <a:close/>
                <a:moveTo>
                  <a:pt x="68974" y="91966"/>
                </a:moveTo>
                <a:cubicBezTo>
                  <a:pt x="73213" y="91966"/>
                  <a:pt x="76638" y="95390"/>
                  <a:pt x="76638" y="99629"/>
                </a:cubicBezTo>
                <a:cubicBezTo>
                  <a:pt x="76638" y="103868"/>
                  <a:pt x="73213" y="107293"/>
                  <a:pt x="68974" y="107293"/>
                </a:cubicBezTo>
                <a:lnTo>
                  <a:pt x="53647" y="107293"/>
                </a:lnTo>
                <a:cubicBezTo>
                  <a:pt x="49408" y="107293"/>
                  <a:pt x="45983" y="103868"/>
                  <a:pt x="45983" y="99629"/>
                </a:cubicBezTo>
                <a:cubicBezTo>
                  <a:pt x="45983" y="95390"/>
                  <a:pt x="49408" y="91966"/>
                  <a:pt x="53647" y="91966"/>
                </a:cubicBezTo>
                <a:lnTo>
                  <a:pt x="68974" y="91966"/>
                </a:lnTo>
                <a:close/>
                <a:moveTo>
                  <a:pt x="47899" y="68974"/>
                </a:moveTo>
                <a:lnTo>
                  <a:pt x="48042" y="68974"/>
                </a:lnTo>
                <a:cubicBezTo>
                  <a:pt x="46749" y="71225"/>
                  <a:pt x="45983" y="73836"/>
                  <a:pt x="45983" y="76638"/>
                </a:cubicBezTo>
                <a:cubicBezTo>
                  <a:pt x="45983" y="79799"/>
                  <a:pt x="46941" y="82721"/>
                  <a:pt x="48569" y="85164"/>
                </a:cubicBezTo>
                <a:cubicBezTo>
                  <a:pt x="42606" y="87247"/>
                  <a:pt x="38319" y="92947"/>
                  <a:pt x="38319" y="99629"/>
                </a:cubicBezTo>
                <a:cubicBezTo>
                  <a:pt x="38319" y="102431"/>
                  <a:pt x="39061" y="105042"/>
                  <a:pt x="40379" y="107293"/>
                </a:cubicBezTo>
                <a:lnTo>
                  <a:pt x="38319" y="107293"/>
                </a:lnTo>
                <a:cubicBezTo>
                  <a:pt x="17148" y="107293"/>
                  <a:pt x="0" y="90145"/>
                  <a:pt x="0" y="68974"/>
                </a:cubicBezTo>
                <a:lnTo>
                  <a:pt x="0" y="54197"/>
                </a:lnTo>
                <a:cubicBezTo>
                  <a:pt x="0" y="44043"/>
                  <a:pt x="4047" y="34295"/>
                  <a:pt x="11232" y="27111"/>
                </a:cubicBezTo>
                <a:lnTo>
                  <a:pt x="14010" y="24333"/>
                </a:lnTo>
                <a:cubicBezTo>
                  <a:pt x="19758" y="18561"/>
                  <a:pt x="27566" y="15328"/>
                  <a:pt x="35685" y="15328"/>
                </a:cubicBezTo>
                <a:lnTo>
                  <a:pt x="42151" y="15328"/>
                </a:lnTo>
                <a:cubicBezTo>
                  <a:pt x="50605" y="15328"/>
                  <a:pt x="57478" y="22201"/>
                  <a:pt x="57478" y="30655"/>
                </a:cubicBezTo>
                <a:lnTo>
                  <a:pt x="57478" y="51731"/>
                </a:lnTo>
                <a:cubicBezTo>
                  <a:pt x="57478" y="57023"/>
                  <a:pt x="53192" y="61310"/>
                  <a:pt x="47899" y="61310"/>
                </a:cubicBezTo>
                <a:cubicBezTo>
                  <a:pt x="42606" y="61310"/>
                  <a:pt x="38319" y="57023"/>
                  <a:pt x="38319" y="51731"/>
                </a:cubicBezTo>
                <a:lnTo>
                  <a:pt x="38319" y="38319"/>
                </a:lnTo>
                <a:cubicBezTo>
                  <a:pt x="38319" y="36211"/>
                  <a:pt x="36595" y="34487"/>
                  <a:pt x="34487" y="34487"/>
                </a:cubicBezTo>
                <a:cubicBezTo>
                  <a:pt x="32380" y="34487"/>
                  <a:pt x="30655" y="36211"/>
                  <a:pt x="30655" y="38319"/>
                </a:cubicBezTo>
                <a:lnTo>
                  <a:pt x="30655" y="51731"/>
                </a:lnTo>
                <a:cubicBezTo>
                  <a:pt x="30655" y="61262"/>
                  <a:pt x="38367" y="68974"/>
                  <a:pt x="47899" y="6897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805793" y="2137103"/>
            <a:ext cx="3012966" cy="1926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03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进入图书查询界面，在上方搜索框输入查询条件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90483" y="2487448"/>
            <a:ext cx="5377793" cy="1086069"/>
          </a:xfrm>
          <a:custGeom>
            <a:avLst/>
            <a:gdLst/>
            <a:ahLst/>
            <a:cxnLst/>
            <a:rect l="l" t="t" r="r" b="b"/>
            <a:pathLst>
              <a:path w="5377793" h="1086069">
                <a:moveTo>
                  <a:pt x="70073" y="0"/>
                </a:moveTo>
                <a:lnTo>
                  <a:pt x="5307720" y="0"/>
                </a:lnTo>
                <a:cubicBezTo>
                  <a:pt x="5346420" y="0"/>
                  <a:pt x="5377793" y="31373"/>
                  <a:pt x="5377793" y="70073"/>
                </a:cubicBezTo>
                <a:lnTo>
                  <a:pt x="5377793" y="1015996"/>
                </a:lnTo>
                <a:cubicBezTo>
                  <a:pt x="5377793" y="1054696"/>
                  <a:pt x="5346420" y="1086069"/>
                  <a:pt x="5307720" y="1086069"/>
                </a:cubicBezTo>
                <a:lnTo>
                  <a:pt x="70073" y="1086069"/>
                </a:lnTo>
                <a:cubicBezTo>
                  <a:pt x="31399" y="1086069"/>
                  <a:pt x="0" y="1054670"/>
                  <a:pt x="0" y="1015996"/>
                </a:cubicBezTo>
                <a:lnTo>
                  <a:pt x="0" y="70073"/>
                </a:lnTo>
                <a:cubicBezTo>
                  <a:pt x="0" y="31399"/>
                  <a:pt x="31399" y="0"/>
                  <a:pt x="70073" y="0"/>
                </a:cubicBezTo>
                <a:close/>
              </a:path>
            </a:pathLst>
          </a:custGeom>
          <a:solidFill>
            <a:srgbClr val="6C839A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95586" y="2592552"/>
            <a:ext cx="5237655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3A50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支持的查询条件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3103" y="2899103"/>
            <a:ext cx="122621" cy="122621"/>
          </a:xfrm>
          <a:custGeom>
            <a:avLst/>
            <a:gdLst/>
            <a:ahLst/>
            <a:cxnLst/>
            <a:rect l="l" t="t" r="r" b="b"/>
            <a:pathLst>
              <a:path w="122621" h="122621">
                <a:moveTo>
                  <a:pt x="51419" y="168"/>
                </a:moveTo>
                <a:cubicBezTo>
                  <a:pt x="55563" y="1054"/>
                  <a:pt x="58197" y="5125"/>
                  <a:pt x="57311" y="9268"/>
                </a:cubicBezTo>
                <a:lnTo>
                  <a:pt x="52736" y="30655"/>
                </a:lnTo>
                <a:lnTo>
                  <a:pt x="83032" y="30655"/>
                </a:lnTo>
                <a:lnTo>
                  <a:pt x="88301" y="6059"/>
                </a:lnTo>
                <a:cubicBezTo>
                  <a:pt x="89187" y="1916"/>
                  <a:pt x="93259" y="-718"/>
                  <a:pt x="97402" y="168"/>
                </a:cubicBezTo>
                <a:cubicBezTo>
                  <a:pt x="101545" y="1054"/>
                  <a:pt x="104180" y="5125"/>
                  <a:pt x="103294" y="9268"/>
                </a:cubicBezTo>
                <a:lnTo>
                  <a:pt x="98719" y="30655"/>
                </a:lnTo>
                <a:lnTo>
                  <a:pt x="114957" y="30655"/>
                </a:lnTo>
                <a:cubicBezTo>
                  <a:pt x="119196" y="30655"/>
                  <a:pt x="122621" y="34080"/>
                  <a:pt x="122621" y="38319"/>
                </a:cubicBezTo>
                <a:cubicBezTo>
                  <a:pt x="122621" y="42558"/>
                  <a:pt x="119196" y="45983"/>
                  <a:pt x="114957" y="45983"/>
                </a:cubicBezTo>
                <a:lnTo>
                  <a:pt x="95414" y="45983"/>
                </a:lnTo>
                <a:lnTo>
                  <a:pt x="88852" y="76638"/>
                </a:lnTo>
                <a:lnTo>
                  <a:pt x="105090" y="76638"/>
                </a:lnTo>
                <a:cubicBezTo>
                  <a:pt x="109329" y="76638"/>
                  <a:pt x="112754" y="80063"/>
                  <a:pt x="112754" y="84302"/>
                </a:cubicBezTo>
                <a:cubicBezTo>
                  <a:pt x="112754" y="88541"/>
                  <a:pt x="109329" y="91966"/>
                  <a:pt x="105090" y="91966"/>
                </a:cubicBezTo>
                <a:lnTo>
                  <a:pt x="85547" y="91966"/>
                </a:lnTo>
                <a:lnTo>
                  <a:pt x="80278" y="116562"/>
                </a:lnTo>
                <a:cubicBezTo>
                  <a:pt x="79392" y="120705"/>
                  <a:pt x="75321" y="123339"/>
                  <a:pt x="71177" y="122453"/>
                </a:cubicBezTo>
                <a:cubicBezTo>
                  <a:pt x="67034" y="121567"/>
                  <a:pt x="64400" y="117496"/>
                  <a:pt x="65286" y="113352"/>
                </a:cubicBezTo>
                <a:lnTo>
                  <a:pt x="69860" y="91966"/>
                </a:lnTo>
                <a:lnTo>
                  <a:pt x="39564" y="91966"/>
                </a:lnTo>
                <a:lnTo>
                  <a:pt x="34295" y="116562"/>
                </a:lnTo>
                <a:cubicBezTo>
                  <a:pt x="33409" y="120705"/>
                  <a:pt x="29338" y="123339"/>
                  <a:pt x="25195" y="122453"/>
                </a:cubicBezTo>
                <a:cubicBezTo>
                  <a:pt x="21051" y="121567"/>
                  <a:pt x="18417" y="117496"/>
                  <a:pt x="19303" y="113352"/>
                </a:cubicBezTo>
                <a:lnTo>
                  <a:pt x="23901" y="91966"/>
                </a:lnTo>
                <a:lnTo>
                  <a:pt x="7664" y="91966"/>
                </a:lnTo>
                <a:cubicBezTo>
                  <a:pt x="3425" y="91966"/>
                  <a:pt x="0" y="88541"/>
                  <a:pt x="0" y="84302"/>
                </a:cubicBezTo>
                <a:cubicBezTo>
                  <a:pt x="0" y="80063"/>
                  <a:pt x="3425" y="76638"/>
                  <a:pt x="7664" y="76638"/>
                </a:cubicBezTo>
                <a:lnTo>
                  <a:pt x="27206" y="76638"/>
                </a:lnTo>
                <a:lnTo>
                  <a:pt x="33769" y="45983"/>
                </a:lnTo>
                <a:lnTo>
                  <a:pt x="17531" y="45983"/>
                </a:lnTo>
                <a:cubicBezTo>
                  <a:pt x="13292" y="45983"/>
                  <a:pt x="9867" y="42558"/>
                  <a:pt x="9867" y="38319"/>
                </a:cubicBezTo>
                <a:cubicBezTo>
                  <a:pt x="9867" y="34080"/>
                  <a:pt x="13292" y="30655"/>
                  <a:pt x="17531" y="30655"/>
                </a:cubicBezTo>
                <a:lnTo>
                  <a:pt x="37074" y="30655"/>
                </a:lnTo>
                <a:lnTo>
                  <a:pt x="42342" y="6059"/>
                </a:lnTo>
                <a:cubicBezTo>
                  <a:pt x="43205" y="1916"/>
                  <a:pt x="47276" y="-718"/>
                  <a:pt x="51419" y="168"/>
                </a:cubicBezTo>
                <a:close/>
                <a:moveTo>
                  <a:pt x="49431" y="45983"/>
                </a:moveTo>
                <a:lnTo>
                  <a:pt x="42869" y="76638"/>
                </a:lnTo>
                <a:lnTo>
                  <a:pt x="73165" y="76638"/>
                </a:lnTo>
                <a:lnTo>
                  <a:pt x="79727" y="45983"/>
                </a:lnTo>
                <a:lnTo>
                  <a:pt x="49431" y="45983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818931" y="2872828"/>
            <a:ext cx="1164897" cy="1751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6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图书编号</a:t>
            </a:r>
            <a:r>
              <a:rPr lang="en-US" sz="966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精确查询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0767" y="3109310"/>
            <a:ext cx="107293" cy="122621"/>
          </a:xfrm>
          <a:custGeom>
            <a:avLst/>
            <a:gdLst/>
            <a:ahLst/>
            <a:cxnLst/>
            <a:rect l="l" t="t" r="r" b="b"/>
            <a:pathLst>
              <a:path w="107293" h="122621">
                <a:moveTo>
                  <a:pt x="91966" y="122621"/>
                </a:moveTo>
                <a:lnTo>
                  <a:pt x="22991" y="122621"/>
                </a:lnTo>
                <a:cubicBezTo>
                  <a:pt x="10298" y="122621"/>
                  <a:pt x="0" y="112322"/>
                  <a:pt x="0" y="99629"/>
                </a:cubicBezTo>
                <a:lnTo>
                  <a:pt x="0" y="22991"/>
                </a:lnTo>
                <a:cubicBezTo>
                  <a:pt x="0" y="10298"/>
                  <a:pt x="10298" y="0"/>
                  <a:pt x="22991" y="0"/>
                </a:cubicBezTo>
                <a:lnTo>
                  <a:pt x="95797" y="0"/>
                </a:lnTo>
                <a:cubicBezTo>
                  <a:pt x="102144" y="0"/>
                  <a:pt x="107293" y="5149"/>
                  <a:pt x="107293" y="11496"/>
                </a:cubicBezTo>
                <a:lnTo>
                  <a:pt x="107293" y="80470"/>
                </a:lnTo>
                <a:cubicBezTo>
                  <a:pt x="107293" y="85475"/>
                  <a:pt x="104084" y="89738"/>
                  <a:pt x="99629" y="91319"/>
                </a:cubicBezTo>
                <a:lnTo>
                  <a:pt x="99629" y="107293"/>
                </a:lnTo>
                <a:cubicBezTo>
                  <a:pt x="103868" y="107293"/>
                  <a:pt x="107293" y="110718"/>
                  <a:pt x="107293" y="114957"/>
                </a:cubicBezTo>
                <a:cubicBezTo>
                  <a:pt x="107293" y="119196"/>
                  <a:pt x="103868" y="122621"/>
                  <a:pt x="99629" y="122621"/>
                </a:cubicBezTo>
                <a:lnTo>
                  <a:pt x="91966" y="122621"/>
                </a:lnTo>
                <a:close/>
                <a:moveTo>
                  <a:pt x="22991" y="91966"/>
                </a:moveTo>
                <a:cubicBezTo>
                  <a:pt x="18752" y="91966"/>
                  <a:pt x="15328" y="95390"/>
                  <a:pt x="15328" y="99629"/>
                </a:cubicBezTo>
                <a:cubicBezTo>
                  <a:pt x="15328" y="103868"/>
                  <a:pt x="18752" y="107293"/>
                  <a:pt x="22991" y="107293"/>
                </a:cubicBezTo>
                <a:lnTo>
                  <a:pt x="84302" y="107293"/>
                </a:lnTo>
                <a:lnTo>
                  <a:pt x="84302" y="91966"/>
                </a:lnTo>
                <a:lnTo>
                  <a:pt x="22991" y="91966"/>
                </a:lnTo>
                <a:close/>
                <a:moveTo>
                  <a:pt x="30655" y="36403"/>
                </a:moveTo>
                <a:cubicBezTo>
                  <a:pt x="30655" y="39588"/>
                  <a:pt x="33218" y="42151"/>
                  <a:pt x="36403" y="42151"/>
                </a:cubicBezTo>
                <a:lnTo>
                  <a:pt x="78554" y="42151"/>
                </a:lnTo>
                <a:cubicBezTo>
                  <a:pt x="81739" y="42151"/>
                  <a:pt x="84302" y="39588"/>
                  <a:pt x="84302" y="36403"/>
                </a:cubicBezTo>
                <a:cubicBezTo>
                  <a:pt x="84302" y="33218"/>
                  <a:pt x="81739" y="30655"/>
                  <a:pt x="78554" y="30655"/>
                </a:cubicBezTo>
                <a:lnTo>
                  <a:pt x="36403" y="30655"/>
                </a:lnTo>
                <a:cubicBezTo>
                  <a:pt x="33218" y="30655"/>
                  <a:pt x="30655" y="33218"/>
                  <a:pt x="30655" y="36403"/>
                </a:cubicBezTo>
                <a:close/>
                <a:moveTo>
                  <a:pt x="36403" y="53647"/>
                </a:moveTo>
                <a:cubicBezTo>
                  <a:pt x="33218" y="53647"/>
                  <a:pt x="30655" y="56209"/>
                  <a:pt x="30655" y="59394"/>
                </a:cubicBezTo>
                <a:cubicBezTo>
                  <a:pt x="30655" y="62580"/>
                  <a:pt x="33218" y="65142"/>
                  <a:pt x="36403" y="65142"/>
                </a:cubicBezTo>
                <a:lnTo>
                  <a:pt x="78554" y="65142"/>
                </a:lnTo>
                <a:cubicBezTo>
                  <a:pt x="81739" y="65142"/>
                  <a:pt x="84302" y="62580"/>
                  <a:pt x="84302" y="59394"/>
                </a:cubicBezTo>
                <a:cubicBezTo>
                  <a:pt x="84302" y="56209"/>
                  <a:pt x="81739" y="53647"/>
                  <a:pt x="78554" y="53647"/>
                </a:cubicBezTo>
                <a:lnTo>
                  <a:pt x="36403" y="53647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818931" y="3083034"/>
            <a:ext cx="1164897" cy="1751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6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图书名称</a:t>
            </a:r>
            <a:r>
              <a:rPr lang="en-US" sz="966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模糊查询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97776" y="3319517"/>
            <a:ext cx="153276" cy="122621"/>
          </a:xfrm>
          <a:custGeom>
            <a:avLst/>
            <a:gdLst/>
            <a:ahLst/>
            <a:cxnLst/>
            <a:rect l="l" t="t" r="r" b="b"/>
            <a:pathLst>
              <a:path w="153276" h="122621">
                <a:moveTo>
                  <a:pt x="61334" y="59394"/>
                </a:moveTo>
                <a:cubicBezTo>
                  <a:pt x="77196" y="59394"/>
                  <a:pt x="90074" y="46517"/>
                  <a:pt x="90074" y="30655"/>
                </a:cubicBezTo>
                <a:cubicBezTo>
                  <a:pt x="90074" y="14794"/>
                  <a:pt x="77196" y="1916"/>
                  <a:pt x="61334" y="1916"/>
                </a:cubicBezTo>
                <a:cubicBezTo>
                  <a:pt x="45473" y="1916"/>
                  <a:pt x="32595" y="14794"/>
                  <a:pt x="32595" y="30655"/>
                </a:cubicBezTo>
                <a:cubicBezTo>
                  <a:pt x="32595" y="46517"/>
                  <a:pt x="45473" y="59394"/>
                  <a:pt x="61334" y="59394"/>
                </a:cubicBezTo>
                <a:close/>
                <a:moveTo>
                  <a:pt x="54221" y="72806"/>
                </a:moveTo>
                <a:cubicBezTo>
                  <a:pt x="30631" y="72806"/>
                  <a:pt x="11520" y="91918"/>
                  <a:pt x="11520" y="115508"/>
                </a:cubicBezTo>
                <a:cubicBezTo>
                  <a:pt x="11520" y="119435"/>
                  <a:pt x="14705" y="122621"/>
                  <a:pt x="18633" y="122621"/>
                </a:cubicBezTo>
                <a:lnTo>
                  <a:pt x="65693" y="122621"/>
                </a:lnTo>
                <a:lnTo>
                  <a:pt x="68304" y="109568"/>
                </a:lnTo>
                <a:cubicBezTo>
                  <a:pt x="69333" y="104371"/>
                  <a:pt x="71896" y="99605"/>
                  <a:pt x="75632" y="95869"/>
                </a:cubicBezTo>
                <a:lnTo>
                  <a:pt x="91750" y="79751"/>
                </a:lnTo>
                <a:cubicBezTo>
                  <a:pt x="85044" y="75369"/>
                  <a:pt x="77045" y="72830"/>
                  <a:pt x="68423" y="72830"/>
                </a:cubicBezTo>
                <a:lnTo>
                  <a:pt x="54197" y="72830"/>
                </a:lnTo>
                <a:close/>
                <a:moveTo>
                  <a:pt x="79584" y="111820"/>
                </a:moveTo>
                <a:lnTo>
                  <a:pt x="76734" y="126093"/>
                </a:lnTo>
                <a:cubicBezTo>
                  <a:pt x="76686" y="126309"/>
                  <a:pt x="76662" y="126548"/>
                  <a:pt x="76662" y="126788"/>
                </a:cubicBezTo>
                <a:cubicBezTo>
                  <a:pt x="76662" y="128704"/>
                  <a:pt x="78219" y="130284"/>
                  <a:pt x="80158" y="130284"/>
                </a:cubicBezTo>
                <a:cubicBezTo>
                  <a:pt x="80398" y="130284"/>
                  <a:pt x="80614" y="130261"/>
                  <a:pt x="80853" y="130213"/>
                </a:cubicBezTo>
                <a:lnTo>
                  <a:pt x="95127" y="127363"/>
                </a:lnTo>
                <a:cubicBezTo>
                  <a:pt x="98097" y="126764"/>
                  <a:pt x="100827" y="125303"/>
                  <a:pt x="102958" y="123172"/>
                </a:cubicBezTo>
                <a:lnTo>
                  <a:pt x="131434" y="94696"/>
                </a:lnTo>
                <a:lnTo>
                  <a:pt x="112275" y="75536"/>
                </a:lnTo>
                <a:lnTo>
                  <a:pt x="83799" y="104012"/>
                </a:lnTo>
                <a:cubicBezTo>
                  <a:pt x="81667" y="106144"/>
                  <a:pt x="80206" y="108874"/>
                  <a:pt x="79608" y="111843"/>
                </a:cubicBezTo>
                <a:close/>
                <a:moveTo>
                  <a:pt x="143720" y="82362"/>
                </a:moveTo>
                <a:cubicBezTo>
                  <a:pt x="149013" y="77069"/>
                  <a:pt x="149013" y="68495"/>
                  <a:pt x="143720" y="63202"/>
                </a:cubicBezTo>
                <a:cubicBezTo>
                  <a:pt x="138427" y="57910"/>
                  <a:pt x="129853" y="57910"/>
                  <a:pt x="124561" y="63202"/>
                </a:cubicBezTo>
                <a:lnTo>
                  <a:pt x="117663" y="70100"/>
                </a:lnTo>
                <a:lnTo>
                  <a:pt x="136823" y="89259"/>
                </a:lnTo>
                <a:lnTo>
                  <a:pt x="143720" y="82362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818931" y="3293241"/>
            <a:ext cx="919655" cy="1751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6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作者</a:t>
            </a:r>
            <a:r>
              <a:rPr lang="en-US" sz="966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模糊查询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90483" y="3678621"/>
            <a:ext cx="245241" cy="245241"/>
          </a:xfrm>
          <a:custGeom>
            <a:avLst/>
            <a:gdLst/>
            <a:ahLst/>
            <a:cxnLst/>
            <a:rect l="l" t="t" r="r" b="b"/>
            <a:pathLst>
              <a:path w="245241" h="245241">
                <a:moveTo>
                  <a:pt x="122621" y="0"/>
                </a:moveTo>
                <a:lnTo>
                  <a:pt x="122621" y="0"/>
                </a:lnTo>
                <a:cubicBezTo>
                  <a:pt x="190297" y="0"/>
                  <a:pt x="245241" y="54944"/>
                  <a:pt x="245241" y="122621"/>
                </a:cubicBezTo>
                <a:lnTo>
                  <a:pt x="245241" y="122621"/>
                </a:lnTo>
                <a:cubicBezTo>
                  <a:pt x="245241" y="190297"/>
                  <a:pt x="190297" y="245241"/>
                  <a:pt x="122621" y="245241"/>
                </a:cubicBezTo>
                <a:lnTo>
                  <a:pt x="122621" y="245241"/>
                </a:lnTo>
                <a:cubicBezTo>
                  <a:pt x="54944" y="245241"/>
                  <a:pt x="0" y="190297"/>
                  <a:pt x="0" y="122621"/>
                </a:cubicBezTo>
                <a:lnTo>
                  <a:pt x="0" y="122621"/>
                </a:lnTo>
                <a:cubicBezTo>
                  <a:pt x="0" y="54944"/>
                  <a:pt x="54944" y="0"/>
                  <a:pt x="122621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53983" y="3739931"/>
            <a:ext cx="122621" cy="122621"/>
          </a:xfrm>
          <a:custGeom>
            <a:avLst/>
            <a:gdLst/>
            <a:ahLst/>
            <a:cxnLst/>
            <a:rect l="l" t="t" r="r" b="b"/>
            <a:pathLst>
              <a:path w="122621" h="122621">
                <a:moveTo>
                  <a:pt x="114957" y="22991"/>
                </a:moveTo>
                <a:cubicBezTo>
                  <a:pt x="119196" y="22991"/>
                  <a:pt x="122621" y="26416"/>
                  <a:pt x="122621" y="30655"/>
                </a:cubicBezTo>
                <a:cubicBezTo>
                  <a:pt x="122621" y="34894"/>
                  <a:pt x="119196" y="38319"/>
                  <a:pt x="114957" y="38319"/>
                </a:cubicBezTo>
                <a:lnTo>
                  <a:pt x="65142" y="38319"/>
                </a:lnTo>
                <a:lnTo>
                  <a:pt x="65142" y="22991"/>
                </a:lnTo>
                <a:lnTo>
                  <a:pt x="114957" y="22991"/>
                </a:lnTo>
                <a:close/>
                <a:moveTo>
                  <a:pt x="76638" y="68974"/>
                </a:moveTo>
                <a:cubicBezTo>
                  <a:pt x="80877" y="68974"/>
                  <a:pt x="84302" y="72399"/>
                  <a:pt x="84302" y="76638"/>
                </a:cubicBezTo>
                <a:cubicBezTo>
                  <a:pt x="84302" y="80877"/>
                  <a:pt x="80877" y="84302"/>
                  <a:pt x="76638" y="84302"/>
                </a:cubicBezTo>
                <a:lnTo>
                  <a:pt x="61310" y="84302"/>
                </a:lnTo>
                <a:cubicBezTo>
                  <a:pt x="57071" y="84302"/>
                  <a:pt x="53647" y="80877"/>
                  <a:pt x="53647" y="76638"/>
                </a:cubicBezTo>
                <a:cubicBezTo>
                  <a:pt x="53647" y="72399"/>
                  <a:pt x="57071" y="68974"/>
                  <a:pt x="61310" y="68974"/>
                </a:cubicBezTo>
                <a:lnTo>
                  <a:pt x="76638" y="68974"/>
                </a:lnTo>
                <a:close/>
                <a:moveTo>
                  <a:pt x="91966" y="53647"/>
                </a:moveTo>
                <a:cubicBezTo>
                  <a:pt x="91966" y="57886"/>
                  <a:pt x="88541" y="61310"/>
                  <a:pt x="84302" y="61310"/>
                </a:cubicBezTo>
                <a:lnTo>
                  <a:pt x="72806" y="61310"/>
                </a:lnTo>
                <a:cubicBezTo>
                  <a:pt x="68567" y="61310"/>
                  <a:pt x="65142" y="57886"/>
                  <a:pt x="65142" y="53647"/>
                </a:cubicBezTo>
                <a:cubicBezTo>
                  <a:pt x="65142" y="49408"/>
                  <a:pt x="68567" y="45983"/>
                  <a:pt x="72806" y="45983"/>
                </a:cubicBezTo>
                <a:lnTo>
                  <a:pt x="84302" y="45983"/>
                </a:lnTo>
                <a:cubicBezTo>
                  <a:pt x="88541" y="45983"/>
                  <a:pt x="91966" y="49408"/>
                  <a:pt x="91966" y="53647"/>
                </a:cubicBezTo>
                <a:close/>
                <a:moveTo>
                  <a:pt x="68974" y="91966"/>
                </a:moveTo>
                <a:cubicBezTo>
                  <a:pt x="73213" y="91966"/>
                  <a:pt x="76638" y="95390"/>
                  <a:pt x="76638" y="99629"/>
                </a:cubicBezTo>
                <a:cubicBezTo>
                  <a:pt x="76638" y="103868"/>
                  <a:pt x="73213" y="107293"/>
                  <a:pt x="68974" y="107293"/>
                </a:cubicBezTo>
                <a:lnTo>
                  <a:pt x="53647" y="107293"/>
                </a:lnTo>
                <a:cubicBezTo>
                  <a:pt x="49408" y="107293"/>
                  <a:pt x="45983" y="103868"/>
                  <a:pt x="45983" y="99629"/>
                </a:cubicBezTo>
                <a:cubicBezTo>
                  <a:pt x="45983" y="95390"/>
                  <a:pt x="49408" y="91966"/>
                  <a:pt x="53647" y="91966"/>
                </a:cubicBezTo>
                <a:lnTo>
                  <a:pt x="68974" y="91966"/>
                </a:lnTo>
                <a:close/>
                <a:moveTo>
                  <a:pt x="47899" y="68974"/>
                </a:moveTo>
                <a:lnTo>
                  <a:pt x="48042" y="68974"/>
                </a:lnTo>
                <a:cubicBezTo>
                  <a:pt x="46749" y="71225"/>
                  <a:pt x="45983" y="73836"/>
                  <a:pt x="45983" y="76638"/>
                </a:cubicBezTo>
                <a:cubicBezTo>
                  <a:pt x="45983" y="79799"/>
                  <a:pt x="46941" y="82721"/>
                  <a:pt x="48569" y="85164"/>
                </a:cubicBezTo>
                <a:cubicBezTo>
                  <a:pt x="42606" y="87247"/>
                  <a:pt x="38319" y="92947"/>
                  <a:pt x="38319" y="99629"/>
                </a:cubicBezTo>
                <a:cubicBezTo>
                  <a:pt x="38319" y="102431"/>
                  <a:pt x="39061" y="105042"/>
                  <a:pt x="40379" y="107293"/>
                </a:cubicBezTo>
                <a:lnTo>
                  <a:pt x="38319" y="107293"/>
                </a:lnTo>
                <a:cubicBezTo>
                  <a:pt x="17148" y="107293"/>
                  <a:pt x="0" y="90145"/>
                  <a:pt x="0" y="68974"/>
                </a:cubicBezTo>
                <a:lnTo>
                  <a:pt x="0" y="54197"/>
                </a:lnTo>
                <a:cubicBezTo>
                  <a:pt x="0" y="44043"/>
                  <a:pt x="4047" y="34295"/>
                  <a:pt x="11232" y="27111"/>
                </a:cubicBezTo>
                <a:lnTo>
                  <a:pt x="14010" y="24333"/>
                </a:lnTo>
                <a:cubicBezTo>
                  <a:pt x="19758" y="18561"/>
                  <a:pt x="27566" y="15328"/>
                  <a:pt x="35685" y="15328"/>
                </a:cubicBezTo>
                <a:lnTo>
                  <a:pt x="42151" y="15328"/>
                </a:lnTo>
                <a:cubicBezTo>
                  <a:pt x="50605" y="15328"/>
                  <a:pt x="57478" y="22201"/>
                  <a:pt x="57478" y="30655"/>
                </a:cubicBezTo>
                <a:lnTo>
                  <a:pt x="57478" y="51731"/>
                </a:lnTo>
                <a:cubicBezTo>
                  <a:pt x="57478" y="57023"/>
                  <a:pt x="53192" y="61310"/>
                  <a:pt x="47899" y="61310"/>
                </a:cubicBezTo>
                <a:cubicBezTo>
                  <a:pt x="42606" y="61310"/>
                  <a:pt x="38319" y="57023"/>
                  <a:pt x="38319" y="51731"/>
                </a:cubicBezTo>
                <a:lnTo>
                  <a:pt x="38319" y="38319"/>
                </a:lnTo>
                <a:cubicBezTo>
                  <a:pt x="38319" y="36211"/>
                  <a:pt x="36595" y="34487"/>
                  <a:pt x="34487" y="34487"/>
                </a:cubicBezTo>
                <a:cubicBezTo>
                  <a:pt x="32380" y="34487"/>
                  <a:pt x="30655" y="36211"/>
                  <a:pt x="30655" y="38319"/>
                </a:cubicBezTo>
                <a:lnTo>
                  <a:pt x="30655" y="51731"/>
                </a:lnTo>
                <a:cubicBezTo>
                  <a:pt x="30655" y="61262"/>
                  <a:pt x="38367" y="68974"/>
                  <a:pt x="47899" y="6897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805793" y="3678621"/>
            <a:ext cx="2408621" cy="1926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03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点击</a:t>
            </a:r>
            <a:r>
              <a:rPr lang="en-US" sz="1103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"查询"</a:t>
            </a:r>
            <a:r>
              <a:rPr lang="en-US" sz="1103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按钮，结果在下方表格显示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99241" y="4028966"/>
            <a:ext cx="17517" cy="315310"/>
          </a:xfrm>
          <a:custGeom>
            <a:avLst/>
            <a:gdLst/>
            <a:ahLst/>
            <a:cxnLst/>
            <a:rect l="l" t="t" r="r" b="b"/>
            <a:pathLst>
              <a:path w="17517" h="315310">
                <a:moveTo>
                  <a:pt x="17517" y="0"/>
                </a:moveTo>
                <a:lnTo>
                  <a:pt x="17517" y="0"/>
                </a:lnTo>
                <a:lnTo>
                  <a:pt x="17517" y="315310"/>
                </a:lnTo>
                <a:lnTo>
                  <a:pt x="17517" y="315310"/>
                </a:lnTo>
                <a:cubicBezTo>
                  <a:pt x="7843" y="315310"/>
                  <a:pt x="0" y="307468"/>
                  <a:pt x="0" y="297793"/>
                </a:cubicBezTo>
                <a:lnTo>
                  <a:pt x="0" y="17517"/>
                </a:lnTo>
                <a:cubicBezTo>
                  <a:pt x="0" y="7849"/>
                  <a:pt x="7849" y="0"/>
                  <a:pt x="17517" y="0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95586" y="4110710"/>
            <a:ext cx="122621" cy="122621"/>
          </a:xfrm>
          <a:custGeom>
            <a:avLst/>
            <a:gdLst/>
            <a:ahLst/>
            <a:cxnLst/>
            <a:rect l="l" t="t" r="r" b="b"/>
            <a:pathLst>
              <a:path w="122621" h="122621">
                <a:moveTo>
                  <a:pt x="61310" y="122621"/>
                </a:moveTo>
                <a:cubicBezTo>
                  <a:pt x="95148" y="122621"/>
                  <a:pt x="122621" y="95148"/>
                  <a:pt x="122621" y="61310"/>
                </a:cubicBezTo>
                <a:cubicBezTo>
                  <a:pt x="122621" y="27472"/>
                  <a:pt x="95148" y="0"/>
                  <a:pt x="61310" y="0"/>
                </a:cubicBezTo>
                <a:cubicBezTo>
                  <a:pt x="27472" y="0"/>
                  <a:pt x="0" y="27472"/>
                  <a:pt x="0" y="61310"/>
                </a:cubicBezTo>
                <a:cubicBezTo>
                  <a:pt x="0" y="95148"/>
                  <a:pt x="27472" y="122621"/>
                  <a:pt x="61310" y="122621"/>
                </a:cubicBezTo>
                <a:close/>
                <a:moveTo>
                  <a:pt x="53647" y="38319"/>
                </a:moveTo>
                <a:cubicBezTo>
                  <a:pt x="53647" y="34089"/>
                  <a:pt x="57081" y="30655"/>
                  <a:pt x="61310" y="30655"/>
                </a:cubicBezTo>
                <a:cubicBezTo>
                  <a:pt x="65540" y="30655"/>
                  <a:pt x="68974" y="34089"/>
                  <a:pt x="68974" y="38319"/>
                </a:cubicBezTo>
                <a:cubicBezTo>
                  <a:pt x="68974" y="42549"/>
                  <a:pt x="65540" y="45983"/>
                  <a:pt x="61310" y="45983"/>
                </a:cubicBezTo>
                <a:cubicBezTo>
                  <a:pt x="57081" y="45983"/>
                  <a:pt x="53647" y="42549"/>
                  <a:pt x="53647" y="38319"/>
                </a:cubicBezTo>
                <a:close/>
                <a:moveTo>
                  <a:pt x="51731" y="53647"/>
                </a:moveTo>
                <a:lnTo>
                  <a:pt x="63226" y="53647"/>
                </a:lnTo>
                <a:cubicBezTo>
                  <a:pt x="66412" y="53647"/>
                  <a:pt x="68974" y="56209"/>
                  <a:pt x="68974" y="59394"/>
                </a:cubicBezTo>
                <a:lnTo>
                  <a:pt x="68974" y="80470"/>
                </a:lnTo>
                <a:lnTo>
                  <a:pt x="70890" y="80470"/>
                </a:lnTo>
                <a:cubicBezTo>
                  <a:pt x="74075" y="80470"/>
                  <a:pt x="76638" y="83032"/>
                  <a:pt x="76638" y="86218"/>
                </a:cubicBezTo>
                <a:cubicBezTo>
                  <a:pt x="76638" y="89403"/>
                  <a:pt x="74075" y="91966"/>
                  <a:pt x="70890" y="91966"/>
                </a:cubicBezTo>
                <a:lnTo>
                  <a:pt x="51731" y="91966"/>
                </a:lnTo>
                <a:cubicBezTo>
                  <a:pt x="48545" y="91966"/>
                  <a:pt x="45983" y="89403"/>
                  <a:pt x="45983" y="86218"/>
                </a:cubicBezTo>
                <a:cubicBezTo>
                  <a:pt x="45983" y="83032"/>
                  <a:pt x="48545" y="80470"/>
                  <a:pt x="51731" y="80470"/>
                </a:cubicBezTo>
                <a:lnTo>
                  <a:pt x="57478" y="80470"/>
                </a:lnTo>
                <a:lnTo>
                  <a:pt x="57478" y="65142"/>
                </a:lnTo>
                <a:lnTo>
                  <a:pt x="51731" y="65142"/>
                </a:lnTo>
                <a:cubicBezTo>
                  <a:pt x="48545" y="65142"/>
                  <a:pt x="45983" y="62580"/>
                  <a:pt x="45983" y="59394"/>
                </a:cubicBezTo>
                <a:cubicBezTo>
                  <a:pt x="45983" y="56209"/>
                  <a:pt x="48545" y="53647"/>
                  <a:pt x="51731" y="53647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735724" y="4099034"/>
            <a:ext cx="5123793" cy="1751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6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查询结果包含：</a:t>
            </a:r>
            <a:r>
              <a:rPr lang="en-US" sz="966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图书基本信息</a:t>
            </a:r>
            <a:r>
              <a:rPr lang="en-US" sz="966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sz="966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当前借阅状态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67862" y="4589517"/>
            <a:ext cx="5640552" cy="1918138"/>
          </a:xfrm>
          <a:custGeom>
            <a:avLst/>
            <a:gdLst/>
            <a:ahLst/>
            <a:cxnLst/>
            <a:rect l="l" t="t" r="r" b="b"/>
            <a:pathLst>
              <a:path w="5640552" h="1918138">
                <a:moveTo>
                  <a:pt x="35034" y="0"/>
                </a:moveTo>
                <a:lnTo>
                  <a:pt x="5570482" y="0"/>
                </a:lnTo>
                <a:cubicBezTo>
                  <a:pt x="5609181" y="0"/>
                  <a:pt x="5640552" y="31371"/>
                  <a:pt x="5640552" y="70070"/>
                </a:cubicBezTo>
                <a:lnTo>
                  <a:pt x="5640552" y="1848068"/>
                </a:lnTo>
                <a:cubicBezTo>
                  <a:pt x="5640552" y="1886767"/>
                  <a:pt x="5609181" y="1918138"/>
                  <a:pt x="5570482" y="1918138"/>
                </a:cubicBezTo>
                <a:lnTo>
                  <a:pt x="35034" y="1918138"/>
                </a:lnTo>
                <a:cubicBezTo>
                  <a:pt x="15685" y="1918138"/>
                  <a:pt x="0" y="1902452"/>
                  <a:pt x="0" y="1883103"/>
                </a:cubicBezTo>
                <a:lnTo>
                  <a:pt x="0" y="35034"/>
                </a:lnTo>
                <a:cubicBezTo>
                  <a:pt x="0" y="15698"/>
                  <a:pt x="15698" y="0"/>
                  <a:pt x="3503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2552" dist="3503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367862" y="4589517"/>
            <a:ext cx="35034" cy="1918138"/>
          </a:xfrm>
          <a:custGeom>
            <a:avLst/>
            <a:gdLst/>
            <a:ahLst/>
            <a:cxnLst/>
            <a:rect l="l" t="t" r="r" b="b"/>
            <a:pathLst>
              <a:path w="35034" h="1918138">
                <a:moveTo>
                  <a:pt x="35034" y="0"/>
                </a:moveTo>
                <a:lnTo>
                  <a:pt x="35034" y="0"/>
                </a:lnTo>
                <a:lnTo>
                  <a:pt x="35034" y="1918138"/>
                </a:lnTo>
                <a:lnTo>
                  <a:pt x="35034" y="1918138"/>
                </a:lnTo>
                <a:cubicBezTo>
                  <a:pt x="15685" y="1918138"/>
                  <a:pt x="0" y="1902452"/>
                  <a:pt x="0" y="1883103"/>
                </a:cubicBezTo>
                <a:lnTo>
                  <a:pt x="0" y="35034"/>
                </a:lnTo>
                <a:cubicBezTo>
                  <a:pt x="0" y="15698"/>
                  <a:pt x="15698" y="0"/>
                  <a:pt x="35034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547414" y="4764690"/>
            <a:ext cx="175172" cy="175172"/>
          </a:xfrm>
          <a:custGeom>
            <a:avLst/>
            <a:gdLst/>
            <a:ahLst/>
            <a:cxnLst/>
            <a:rect l="l" t="t" r="r" b="b"/>
            <a:pathLst>
              <a:path w="175172" h="175172">
                <a:moveTo>
                  <a:pt x="164258" y="65690"/>
                </a:moveTo>
                <a:lnTo>
                  <a:pt x="166961" y="65690"/>
                </a:lnTo>
                <a:cubicBezTo>
                  <a:pt x="171512" y="65690"/>
                  <a:pt x="175172" y="62029"/>
                  <a:pt x="175172" y="57478"/>
                </a:cubicBezTo>
                <a:lnTo>
                  <a:pt x="175172" y="8211"/>
                </a:lnTo>
                <a:cubicBezTo>
                  <a:pt x="175172" y="4893"/>
                  <a:pt x="173188" y="1882"/>
                  <a:pt x="170109" y="616"/>
                </a:cubicBezTo>
                <a:cubicBezTo>
                  <a:pt x="167030" y="-650"/>
                  <a:pt x="163506" y="68"/>
                  <a:pt x="161145" y="2395"/>
                </a:cubicBezTo>
                <a:lnTo>
                  <a:pt x="143457" y="20117"/>
                </a:lnTo>
                <a:cubicBezTo>
                  <a:pt x="128300" y="7561"/>
                  <a:pt x="108798" y="0"/>
                  <a:pt x="87586" y="0"/>
                </a:cubicBezTo>
                <a:cubicBezTo>
                  <a:pt x="43451" y="0"/>
                  <a:pt x="6945" y="32640"/>
                  <a:pt x="890" y="75098"/>
                </a:cubicBezTo>
                <a:cubicBezTo>
                  <a:pt x="34" y="81086"/>
                  <a:pt x="4174" y="86628"/>
                  <a:pt x="10161" y="87484"/>
                </a:cubicBezTo>
                <a:cubicBezTo>
                  <a:pt x="16149" y="88339"/>
                  <a:pt x="21691" y="84165"/>
                  <a:pt x="22547" y="78212"/>
                </a:cubicBezTo>
                <a:cubicBezTo>
                  <a:pt x="27097" y="46359"/>
                  <a:pt x="54502" y="21897"/>
                  <a:pt x="87586" y="21897"/>
                </a:cubicBezTo>
                <a:cubicBezTo>
                  <a:pt x="102777" y="21897"/>
                  <a:pt x="116736" y="27029"/>
                  <a:pt x="127855" y="35685"/>
                </a:cubicBezTo>
                <a:lnTo>
                  <a:pt x="111878" y="51662"/>
                </a:lnTo>
                <a:cubicBezTo>
                  <a:pt x="109517" y="54023"/>
                  <a:pt x="108833" y="57547"/>
                  <a:pt x="110099" y="60626"/>
                </a:cubicBezTo>
                <a:cubicBezTo>
                  <a:pt x="111364" y="63705"/>
                  <a:pt x="114375" y="65690"/>
                  <a:pt x="117694" y="65690"/>
                </a:cubicBezTo>
                <a:lnTo>
                  <a:pt x="164258" y="65690"/>
                </a:lnTo>
                <a:close/>
                <a:moveTo>
                  <a:pt x="174317" y="100074"/>
                </a:moveTo>
                <a:cubicBezTo>
                  <a:pt x="175172" y="94087"/>
                  <a:pt x="170998" y="88544"/>
                  <a:pt x="165045" y="87689"/>
                </a:cubicBezTo>
                <a:cubicBezTo>
                  <a:pt x="159092" y="86834"/>
                  <a:pt x="153515" y="91008"/>
                  <a:pt x="152660" y="96961"/>
                </a:cubicBezTo>
                <a:cubicBezTo>
                  <a:pt x="148110" y="128779"/>
                  <a:pt x="120705" y="153242"/>
                  <a:pt x="87620" y="153242"/>
                </a:cubicBezTo>
                <a:cubicBezTo>
                  <a:pt x="72430" y="153242"/>
                  <a:pt x="58471" y="148110"/>
                  <a:pt x="47351" y="139454"/>
                </a:cubicBezTo>
                <a:lnTo>
                  <a:pt x="63295" y="123510"/>
                </a:lnTo>
                <a:cubicBezTo>
                  <a:pt x="65655" y="121150"/>
                  <a:pt x="66340" y="117626"/>
                  <a:pt x="65074" y="114546"/>
                </a:cubicBezTo>
                <a:cubicBezTo>
                  <a:pt x="63808" y="111467"/>
                  <a:pt x="60797" y="109483"/>
                  <a:pt x="57478" y="109483"/>
                </a:cubicBezTo>
                <a:lnTo>
                  <a:pt x="8211" y="109483"/>
                </a:lnTo>
                <a:cubicBezTo>
                  <a:pt x="3661" y="109483"/>
                  <a:pt x="0" y="113144"/>
                  <a:pt x="0" y="117694"/>
                </a:cubicBezTo>
                <a:lnTo>
                  <a:pt x="0" y="166961"/>
                </a:lnTo>
                <a:cubicBezTo>
                  <a:pt x="0" y="170280"/>
                  <a:pt x="1984" y="173291"/>
                  <a:pt x="5064" y="174557"/>
                </a:cubicBezTo>
                <a:cubicBezTo>
                  <a:pt x="8143" y="175822"/>
                  <a:pt x="11667" y="175104"/>
                  <a:pt x="14027" y="172777"/>
                </a:cubicBezTo>
                <a:lnTo>
                  <a:pt x="31750" y="155055"/>
                </a:lnTo>
                <a:cubicBezTo>
                  <a:pt x="46872" y="167611"/>
                  <a:pt x="66374" y="175172"/>
                  <a:pt x="87586" y="175172"/>
                </a:cubicBezTo>
                <a:cubicBezTo>
                  <a:pt x="131721" y="175172"/>
                  <a:pt x="168227" y="142533"/>
                  <a:pt x="174283" y="100074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744483" y="4729655"/>
            <a:ext cx="5211379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9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借阅与归还操作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37195" y="5080000"/>
            <a:ext cx="23356" cy="411655"/>
          </a:xfrm>
          <a:custGeom>
            <a:avLst/>
            <a:gdLst/>
            <a:ahLst/>
            <a:cxnLst/>
            <a:rect l="l" t="t" r="r" b="b"/>
            <a:pathLst>
              <a:path w="23356" h="411655">
                <a:moveTo>
                  <a:pt x="0" y="0"/>
                </a:moveTo>
                <a:lnTo>
                  <a:pt x="23356" y="0"/>
                </a:lnTo>
                <a:lnTo>
                  <a:pt x="23356" y="411655"/>
                </a:lnTo>
                <a:lnTo>
                  <a:pt x="0" y="411655"/>
                </a:lnTo>
                <a:lnTo>
                  <a:pt x="0" y="0"/>
                </a:ln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662736" y="5115034"/>
            <a:ext cx="157655" cy="140138"/>
          </a:xfrm>
          <a:custGeom>
            <a:avLst/>
            <a:gdLst/>
            <a:ahLst/>
            <a:cxnLst/>
            <a:rect l="l" t="t" r="r" b="b"/>
            <a:pathLst>
              <a:path w="157655" h="140138">
                <a:moveTo>
                  <a:pt x="18256" y="105103"/>
                </a:moveTo>
                <a:lnTo>
                  <a:pt x="29889" y="93471"/>
                </a:lnTo>
                <a:cubicBezTo>
                  <a:pt x="36458" y="86902"/>
                  <a:pt x="45381" y="83207"/>
                  <a:pt x="54659" y="83207"/>
                </a:cubicBezTo>
                <a:lnTo>
                  <a:pt x="96345" y="83207"/>
                </a:lnTo>
                <a:cubicBezTo>
                  <a:pt x="101189" y="83207"/>
                  <a:pt x="105103" y="87121"/>
                  <a:pt x="105103" y="91966"/>
                </a:cubicBezTo>
                <a:cubicBezTo>
                  <a:pt x="105103" y="96810"/>
                  <a:pt x="101189" y="100724"/>
                  <a:pt x="96345" y="100724"/>
                </a:cubicBezTo>
                <a:lnTo>
                  <a:pt x="76638" y="100724"/>
                </a:lnTo>
                <a:cubicBezTo>
                  <a:pt x="72998" y="100724"/>
                  <a:pt x="70069" y="103653"/>
                  <a:pt x="70069" y="107293"/>
                </a:cubicBezTo>
                <a:cubicBezTo>
                  <a:pt x="70069" y="110933"/>
                  <a:pt x="72998" y="113862"/>
                  <a:pt x="76638" y="113862"/>
                </a:cubicBezTo>
                <a:lnTo>
                  <a:pt x="107457" y="113862"/>
                </a:lnTo>
                <a:lnTo>
                  <a:pt x="140220" y="89721"/>
                </a:lnTo>
                <a:cubicBezTo>
                  <a:pt x="145092" y="86136"/>
                  <a:pt x="151935" y="87176"/>
                  <a:pt x="155520" y="92048"/>
                </a:cubicBezTo>
                <a:cubicBezTo>
                  <a:pt x="159106" y="96920"/>
                  <a:pt x="158066" y="103762"/>
                  <a:pt x="153194" y="107348"/>
                </a:cubicBezTo>
                <a:lnTo>
                  <a:pt x="118542" y="132885"/>
                </a:lnTo>
                <a:cubicBezTo>
                  <a:pt x="112138" y="137592"/>
                  <a:pt x="104419" y="140138"/>
                  <a:pt x="96454" y="140138"/>
                </a:cubicBezTo>
                <a:lnTo>
                  <a:pt x="8759" y="140138"/>
                </a:lnTo>
                <a:cubicBezTo>
                  <a:pt x="3914" y="140138"/>
                  <a:pt x="0" y="136224"/>
                  <a:pt x="0" y="131379"/>
                </a:cubicBezTo>
                <a:lnTo>
                  <a:pt x="0" y="113862"/>
                </a:lnTo>
                <a:cubicBezTo>
                  <a:pt x="0" y="109017"/>
                  <a:pt x="3914" y="105103"/>
                  <a:pt x="8759" y="105103"/>
                </a:cubicBezTo>
                <a:lnTo>
                  <a:pt x="18256" y="105103"/>
                </a:ln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829149" y="5080000"/>
            <a:ext cx="5106276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3A50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借阅图书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53977" y="5325241"/>
            <a:ext cx="5272690" cy="1664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66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若图书为可借阅状态，直接点击对应行的</a:t>
            </a:r>
            <a:r>
              <a:rPr lang="en-US" sz="966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"借阅"</a:t>
            </a:r>
            <a:r>
              <a:rPr lang="en-US" sz="966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按钮完成借阅。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37195" y="5563914"/>
            <a:ext cx="23356" cy="411655"/>
          </a:xfrm>
          <a:custGeom>
            <a:avLst/>
            <a:gdLst/>
            <a:ahLst/>
            <a:cxnLst/>
            <a:rect l="l" t="t" r="r" b="b"/>
            <a:pathLst>
              <a:path w="23356" h="411655">
                <a:moveTo>
                  <a:pt x="0" y="0"/>
                </a:moveTo>
                <a:lnTo>
                  <a:pt x="23356" y="0"/>
                </a:lnTo>
                <a:lnTo>
                  <a:pt x="23356" y="411655"/>
                </a:lnTo>
                <a:lnTo>
                  <a:pt x="0" y="411655"/>
                </a:lnTo>
                <a:lnTo>
                  <a:pt x="0" y="0"/>
                </a:ln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671494" y="5598948"/>
            <a:ext cx="140138" cy="140138"/>
          </a:xfrm>
          <a:custGeom>
            <a:avLst/>
            <a:gdLst/>
            <a:ahLst/>
            <a:cxnLst/>
            <a:rect l="l" t="t" r="r" b="b"/>
            <a:pathLst>
              <a:path w="140138" h="140138">
                <a:moveTo>
                  <a:pt x="70069" y="17517"/>
                </a:moveTo>
                <a:cubicBezTo>
                  <a:pt x="54522" y="17517"/>
                  <a:pt x="40536" y="24278"/>
                  <a:pt x="30902" y="35034"/>
                </a:cubicBezTo>
                <a:lnTo>
                  <a:pt x="43793" y="35034"/>
                </a:lnTo>
                <a:cubicBezTo>
                  <a:pt x="48638" y="35034"/>
                  <a:pt x="52552" y="38948"/>
                  <a:pt x="52552" y="43793"/>
                </a:cubicBezTo>
                <a:cubicBezTo>
                  <a:pt x="52552" y="48638"/>
                  <a:pt x="48638" y="52552"/>
                  <a:pt x="43793" y="52552"/>
                </a:cubicBezTo>
                <a:lnTo>
                  <a:pt x="8759" y="52552"/>
                </a:lnTo>
                <a:cubicBezTo>
                  <a:pt x="3914" y="52552"/>
                  <a:pt x="0" y="48638"/>
                  <a:pt x="0" y="43793"/>
                </a:cubicBezTo>
                <a:lnTo>
                  <a:pt x="0" y="8759"/>
                </a:lnTo>
                <a:cubicBezTo>
                  <a:pt x="0" y="3914"/>
                  <a:pt x="3914" y="0"/>
                  <a:pt x="8759" y="0"/>
                </a:cubicBezTo>
                <a:cubicBezTo>
                  <a:pt x="13603" y="0"/>
                  <a:pt x="17517" y="3914"/>
                  <a:pt x="17517" y="8759"/>
                </a:cubicBezTo>
                <a:lnTo>
                  <a:pt x="17517" y="23730"/>
                </a:lnTo>
                <a:cubicBezTo>
                  <a:pt x="30354" y="9197"/>
                  <a:pt x="49130" y="0"/>
                  <a:pt x="70069" y="0"/>
                </a:cubicBezTo>
                <a:cubicBezTo>
                  <a:pt x="108771" y="0"/>
                  <a:pt x="140138" y="31367"/>
                  <a:pt x="140138" y="70069"/>
                </a:cubicBezTo>
                <a:cubicBezTo>
                  <a:pt x="140138" y="108771"/>
                  <a:pt x="108771" y="140138"/>
                  <a:pt x="70069" y="140138"/>
                </a:cubicBezTo>
                <a:cubicBezTo>
                  <a:pt x="46256" y="140138"/>
                  <a:pt x="25208" y="128259"/>
                  <a:pt x="12563" y="110112"/>
                </a:cubicBezTo>
                <a:cubicBezTo>
                  <a:pt x="9799" y="106144"/>
                  <a:pt x="10757" y="100697"/>
                  <a:pt x="14725" y="97905"/>
                </a:cubicBezTo>
                <a:cubicBezTo>
                  <a:pt x="18694" y="95113"/>
                  <a:pt x="24141" y="96098"/>
                  <a:pt x="26933" y="100067"/>
                </a:cubicBezTo>
                <a:cubicBezTo>
                  <a:pt x="36458" y="113698"/>
                  <a:pt x="52223" y="122593"/>
                  <a:pt x="70069" y="122593"/>
                </a:cubicBezTo>
                <a:cubicBezTo>
                  <a:pt x="99082" y="122593"/>
                  <a:pt x="122621" y="99055"/>
                  <a:pt x="122621" y="70042"/>
                </a:cubicBezTo>
                <a:cubicBezTo>
                  <a:pt x="122621" y="41029"/>
                  <a:pt x="99082" y="17517"/>
                  <a:pt x="70069" y="17517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829149" y="5563914"/>
            <a:ext cx="5106276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3A50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归还图书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53977" y="5809155"/>
            <a:ext cx="5272690" cy="1664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66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若用户已借阅该图书，可点击</a:t>
            </a:r>
            <a:r>
              <a:rPr lang="en-US" sz="966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"还书"</a:t>
            </a:r>
            <a:r>
              <a:rPr lang="en-US" sz="966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按钮进行归还。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25517" y="6047828"/>
            <a:ext cx="5342759" cy="315310"/>
          </a:xfrm>
          <a:custGeom>
            <a:avLst/>
            <a:gdLst/>
            <a:ahLst/>
            <a:cxnLst/>
            <a:rect l="l" t="t" r="r" b="b"/>
            <a:pathLst>
              <a:path w="5342759" h="315310">
                <a:moveTo>
                  <a:pt x="70068" y="0"/>
                </a:moveTo>
                <a:lnTo>
                  <a:pt x="5272690" y="0"/>
                </a:lnTo>
                <a:cubicBezTo>
                  <a:pt x="5311388" y="0"/>
                  <a:pt x="5342759" y="31371"/>
                  <a:pt x="5342759" y="70068"/>
                </a:cubicBezTo>
                <a:lnTo>
                  <a:pt x="5342759" y="245242"/>
                </a:lnTo>
                <a:cubicBezTo>
                  <a:pt x="5342759" y="283914"/>
                  <a:pt x="5311362" y="315310"/>
                  <a:pt x="5272690" y="315310"/>
                </a:cubicBezTo>
                <a:lnTo>
                  <a:pt x="70068" y="315310"/>
                </a:lnTo>
                <a:cubicBezTo>
                  <a:pt x="31397" y="315310"/>
                  <a:pt x="0" y="283914"/>
                  <a:pt x="0" y="245242"/>
                </a:cubicBezTo>
                <a:lnTo>
                  <a:pt x="0" y="70068"/>
                </a:lnTo>
                <a:cubicBezTo>
                  <a:pt x="0" y="31397"/>
                  <a:pt x="31397" y="0"/>
                  <a:pt x="70068" y="0"/>
                </a:cubicBezTo>
                <a:close/>
              </a:path>
            </a:pathLst>
          </a:custGeom>
          <a:solidFill>
            <a:srgbClr val="A98C76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613103" y="6129572"/>
            <a:ext cx="122621" cy="122621"/>
          </a:xfrm>
          <a:custGeom>
            <a:avLst/>
            <a:gdLst/>
            <a:ahLst/>
            <a:cxnLst/>
            <a:rect l="l" t="t" r="r" b="b"/>
            <a:pathLst>
              <a:path w="122621" h="122621">
                <a:moveTo>
                  <a:pt x="15783" y="54724"/>
                </a:moveTo>
                <a:cubicBezTo>
                  <a:pt x="18968" y="32451"/>
                  <a:pt x="38151" y="15328"/>
                  <a:pt x="61310" y="15328"/>
                </a:cubicBezTo>
                <a:cubicBezTo>
                  <a:pt x="74004" y="15328"/>
                  <a:pt x="85499" y="20477"/>
                  <a:pt x="93834" y="28787"/>
                </a:cubicBezTo>
                <a:cubicBezTo>
                  <a:pt x="93881" y="28835"/>
                  <a:pt x="93929" y="28883"/>
                  <a:pt x="93977" y="28931"/>
                </a:cubicBezTo>
                <a:lnTo>
                  <a:pt x="95797" y="30655"/>
                </a:lnTo>
                <a:lnTo>
                  <a:pt x="84326" y="30655"/>
                </a:lnTo>
                <a:cubicBezTo>
                  <a:pt x="80087" y="30655"/>
                  <a:pt x="76662" y="34080"/>
                  <a:pt x="76662" y="38319"/>
                </a:cubicBezTo>
                <a:cubicBezTo>
                  <a:pt x="76662" y="42558"/>
                  <a:pt x="80087" y="45983"/>
                  <a:pt x="84326" y="45983"/>
                </a:cubicBezTo>
                <a:lnTo>
                  <a:pt x="114981" y="45983"/>
                </a:lnTo>
                <a:cubicBezTo>
                  <a:pt x="119220" y="45983"/>
                  <a:pt x="122645" y="42558"/>
                  <a:pt x="122645" y="38319"/>
                </a:cubicBezTo>
                <a:lnTo>
                  <a:pt x="122645" y="7664"/>
                </a:lnTo>
                <a:cubicBezTo>
                  <a:pt x="122645" y="3425"/>
                  <a:pt x="119220" y="0"/>
                  <a:pt x="114981" y="0"/>
                </a:cubicBezTo>
                <a:cubicBezTo>
                  <a:pt x="110742" y="0"/>
                  <a:pt x="107317" y="3425"/>
                  <a:pt x="107317" y="7664"/>
                </a:cubicBezTo>
                <a:lnTo>
                  <a:pt x="107317" y="20453"/>
                </a:lnTo>
                <a:lnTo>
                  <a:pt x="104611" y="17890"/>
                </a:lnTo>
                <a:cubicBezTo>
                  <a:pt x="93522" y="6850"/>
                  <a:pt x="78195" y="0"/>
                  <a:pt x="61310" y="0"/>
                </a:cubicBezTo>
                <a:cubicBezTo>
                  <a:pt x="30416" y="0"/>
                  <a:pt x="4862" y="22848"/>
                  <a:pt x="623" y="52569"/>
                </a:cubicBezTo>
                <a:cubicBezTo>
                  <a:pt x="24" y="56760"/>
                  <a:pt x="2922" y="60640"/>
                  <a:pt x="7113" y="61238"/>
                </a:cubicBezTo>
                <a:cubicBezTo>
                  <a:pt x="11304" y="61837"/>
                  <a:pt x="15184" y="58915"/>
                  <a:pt x="15783" y="54748"/>
                </a:cubicBezTo>
                <a:close/>
                <a:moveTo>
                  <a:pt x="121998" y="70052"/>
                </a:moveTo>
                <a:cubicBezTo>
                  <a:pt x="122597" y="65861"/>
                  <a:pt x="119675" y="61981"/>
                  <a:pt x="115508" y="61382"/>
                </a:cubicBezTo>
                <a:cubicBezTo>
                  <a:pt x="111341" y="60783"/>
                  <a:pt x="107437" y="63705"/>
                  <a:pt x="106838" y="67872"/>
                </a:cubicBezTo>
                <a:cubicBezTo>
                  <a:pt x="103653" y="90145"/>
                  <a:pt x="84469" y="107269"/>
                  <a:pt x="61310" y="107269"/>
                </a:cubicBezTo>
                <a:cubicBezTo>
                  <a:pt x="48617" y="107269"/>
                  <a:pt x="37121" y="102120"/>
                  <a:pt x="28787" y="93810"/>
                </a:cubicBezTo>
                <a:cubicBezTo>
                  <a:pt x="28739" y="93762"/>
                  <a:pt x="28691" y="93714"/>
                  <a:pt x="28643" y="93666"/>
                </a:cubicBezTo>
                <a:lnTo>
                  <a:pt x="26823" y="91942"/>
                </a:lnTo>
                <a:lnTo>
                  <a:pt x="38295" y="91942"/>
                </a:lnTo>
                <a:cubicBezTo>
                  <a:pt x="42534" y="91942"/>
                  <a:pt x="45959" y="88517"/>
                  <a:pt x="45959" y="84278"/>
                </a:cubicBezTo>
                <a:cubicBezTo>
                  <a:pt x="45959" y="80039"/>
                  <a:pt x="42534" y="76614"/>
                  <a:pt x="38295" y="76614"/>
                </a:cubicBezTo>
                <a:lnTo>
                  <a:pt x="7664" y="76638"/>
                </a:lnTo>
                <a:cubicBezTo>
                  <a:pt x="5628" y="76638"/>
                  <a:pt x="3664" y="77452"/>
                  <a:pt x="2227" y="78913"/>
                </a:cubicBezTo>
                <a:cubicBezTo>
                  <a:pt x="790" y="80374"/>
                  <a:pt x="-24" y="82314"/>
                  <a:pt x="0" y="84374"/>
                </a:cubicBezTo>
                <a:lnTo>
                  <a:pt x="239" y="114789"/>
                </a:lnTo>
                <a:cubicBezTo>
                  <a:pt x="263" y="119028"/>
                  <a:pt x="3736" y="122429"/>
                  <a:pt x="7975" y="122381"/>
                </a:cubicBezTo>
                <a:cubicBezTo>
                  <a:pt x="12214" y="122333"/>
                  <a:pt x="15615" y="118885"/>
                  <a:pt x="15567" y="114646"/>
                </a:cubicBezTo>
                <a:lnTo>
                  <a:pt x="15471" y="102312"/>
                </a:lnTo>
                <a:lnTo>
                  <a:pt x="18034" y="104731"/>
                </a:lnTo>
                <a:cubicBezTo>
                  <a:pt x="29122" y="115771"/>
                  <a:pt x="44426" y="122621"/>
                  <a:pt x="61310" y="122621"/>
                </a:cubicBezTo>
                <a:cubicBezTo>
                  <a:pt x="92205" y="122621"/>
                  <a:pt x="117759" y="99773"/>
                  <a:pt x="121998" y="70052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753241" y="6117897"/>
            <a:ext cx="5106276" cy="1751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6" b="1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自动更新：</a:t>
            </a:r>
            <a:r>
              <a:rPr lang="en-US" sz="966" dirty="0">
                <a:solidFill>
                  <a:srgbClr val="2C3A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操作完成后，图书状态将自动更新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183586" y="1296276"/>
            <a:ext cx="5658069" cy="2785241"/>
          </a:xfrm>
          <a:custGeom>
            <a:avLst/>
            <a:gdLst/>
            <a:ahLst/>
            <a:cxnLst/>
            <a:rect l="l" t="t" r="r" b="b"/>
            <a:pathLst>
              <a:path w="5658069" h="2785241">
                <a:moveTo>
                  <a:pt x="70077" y="0"/>
                </a:moveTo>
                <a:lnTo>
                  <a:pt x="5587992" y="0"/>
                </a:lnTo>
                <a:cubicBezTo>
                  <a:pt x="5626695" y="0"/>
                  <a:pt x="5658069" y="31374"/>
                  <a:pt x="5658069" y="70077"/>
                </a:cubicBezTo>
                <a:lnTo>
                  <a:pt x="5658069" y="2715165"/>
                </a:lnTo>
                <a:cubicBezTo>
                  <a:pt x="5658069" y="2753867"/>
                  <a:pt x="5626695" y="2785241"/>
                  <a:pt x="5587992" y="2785241"/>
                </a:cubicBezTo>
                <a:lnTo>
                  <a:pt x="70077" y="2785241"/>
                </a:lnTo>
                <a:cubicBezTo>
                  <a:pt x="31374" y="2785241"/>
                  <a:pt x="0" y="2753867"/>
                  <a:pt x="0" y="2715165"/>
                </a:cubicBezTo>
                <a:lnTo>
                  <a:pt x="0" y="70077"/>
                </a:lnTo>
                <a:cubicBezTo>
                  <a:pt x="0" y="31400"/>
                  <a:pt x="31400" y="0"/>
                  <a:pt x="70077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6C839A"/>
              </a:gs>
            </a:gsLst>
            <a:lin ang="2700000" scaled="1"/>
          </a:gradFill>
          <a:ln/>
          <a:effectLst>
            <a:outerShdw blurRad="52552" dist="3503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6345621" y="1471448"/>
            <a:ext cx="175172" cy="175172"/>
          </a:xfrm>
          <a:custGeom>
            <a:avLst/>
            <a:gdLst/>
            <a:ahLst/>
            <a:cxnLst/>
            <a:rect l="l" t="t" r="r" b="b"/>
            <a:pathLst>
              <a:path w="175172" h="175172">
                <a:moveTo>
                  <a:pt x="45777" y="12419"/>
                </a:moveTo>
                <a:cubicBezTo>
                  <a:pt x="49507" y="15020"/>
                  <a:pt x="50396" y="20152"/>
                  <a:pt x="47796" y="23847"/>
                </a:cubicBezTo>
                <a:lnTo>
                  <a:pt x="28637" y="51217"/>
                </a:lnTo>
                <a:cubicBezTo>
                  <a:pt x="27234" y="53202"/>
                  <a:pt x="25044" y="54468"/>
                  <a:pt x="22615" y="54673"/>
                </a:cubicBezTo>
                <a:cubicBezTo>
                  <a:pt x="20186" y="54878"/>
                  <a:pt x="17791" y="54057"/>
                  <a:pt x="16080" y="52346"/>
                </a:cubicBezTo>
                <a:lnTo>
                  <a:pt x="2395" y="38661"/>
                </a:lnTo>
                <a:cubicBezTo>
                  <a:pt x="-787" y="35445"/>
                  <a:pt x="-787" y="30245"/>
                  <a:pt x="2395" y="27029"/>
                </a:cubicBezTo>
                <a:cubicBezTo>
                  <a:pt x="5577" y="23812"/>
                  <a:pt x="10811" y="23847"/>
                  <a:pt x="14027" y="27029"/>
                </a:cubicBezTo>
                <a:lnTo>
                  <a:pt x="20802" y="33803"/>
                </a:lnTo>
                <a:lnTo>
                  <a:pt x="34350" y="14438"/>
                </a:lnTo>
                <a:cubicBezTo>
                  <a:pt x="36950" y="10709"/>
                  <a:pt x="42082" y="9819"/>
                  <a:pt x="45777" y="12419"/>
                </a:cubicBezTo>
                <a:close/>
                <a:moveTo>
                  <a:pt x="45777" y="67161"/>
                </a:moveTo>
                <a:cubicBezTo>
                  <a:pt x="49507" y="69761"/>
                  <a:pt x="50396" y="74893"/>
                  <a:pt x="47796" y="78588"/>
                </a:cubicBezTo>
                <a:lnTo>
                  <a:pt x="28637" y="105959"/>
                </a:lnTo>
                <a:cubicBezTo>
                  <a:pt x="27234" y="107943"/>
                  <a:pt x="25044" y="109209"/>
                  <a:pt x="22615" y="109414"/>
                </a:cubicBezTo>
                <a:cubicBezTo>
                  <a:pt x="20186" y="109620"/>
                  <a:pt x="17791" y="108798"/>
                  <a:pt x="16080" y="107088"/>
                </a:cubicBezTo>
                <a:lnTo>
                  <a:pt x="2395" y="93402"/>
                </a:lnTo>
                <a:cubicBezTo>
                  <a:pt x="-821" y="90186"/>
                  <a:pt x="-821" y="84986"/>
                  <a:pt x="2395" y="81804"/>
                </a:cubicBezTo>
                <a:cubicBezTo>
                  <a:pt x="5611" y="78622"/>
                  <a:pt x="10811" y="78588"/>
                  <a:pt x="13993" y="81804"/>
                </a:cubicBezTo>
                <a:lnTo>
                  <a:pt x="20768" y="88578"/>
                </a:lnTo>
                <a:lnTo>
                  <a:pt x="34316" y="69214"/>
                </a:lnTo>
                <a:cubicBezTo>
                  <a:pt x="36916" y="65484"/>
                  <a:pt x="42048" y="64595"/>
                  <a:pt x="45743" y="67195"/>
                </a:cubicBezTo>
                <a:close/>
                <a:moveTo>
                  <a:pt x="76638" y="32845"/>
                </a:moveTo>
                <a:cubicBezTo>
                  <a:pt x="76638" y="26789"/>
                  <a:pt x="81530" y="21897"/>
                  <a:pt x="87586" y="21897"/>
                </a:cubicBezTo>
                <a:lnTo>
                  <a:pt x="164224" y="21897"/>
                </a:lnTo>
                <a:cubicBezTo>
                  <a:pt x="170280" y="21897"/>
                  <a:pt x="175172" y="26789"/>
                  <a:pt x="175172" y="32845"/>
                </a:cubicBezTo>
                <a:cubicBezTo>
                  <a:pt x="175172" y="38901"/>
                  <a:pt x="170280" y="43793"/>
                  <a:pt x="164224" y="43793"/>
                </a:cubicBezTo>
                <a:lnTo>
                  <a:pt x="87586" y="43793"/>
                </a:lnTo>
                <a:cubicBezTo>
                  <a:pt x="81530" y="43793"/>
                  <a:pt x="76638" y="38901"/>
                  <a:pt x="76638" y="32845"/>
                </a:cubicBezTo>
                <a:close/>
                <a:moveTo>
                  <a:pt x="76638" y="87586"/>
                </a:moveTo>
                <a:cubicBezTo>
                  <a:pt x="76638" y="81530"/>
                  <a:pt x="81530" y="76638"/>
                  <a:pt x="87586" y="76638"/>
                </a:cubicBezTo>
                <a:lnTo>
                  <a:pt x="164224" y="76638"/>
                </a:lnTo>
                <a:cubicBezTo>
                  <a:pt x="170280" y="76638"/>
                  <a:pt x="175172" y="81530"/>
                  <a:pt x="175172" y="87586"/>
                </a:cubicBezTo>
                <a:cubicBezTo>
                  <a:pt x="175172" y="93642"/>
                  <a:pt x="170280" y="98534"/>
                  <a:pt x="164224" y="98534"/>
                </a:cubicBezTo>
                <a:lnTo>
                  <a:pt x="87586" y="98534"/>
                </a:lnTo>
                <a:cubicBezTo>
                  <a:pt x="81530" y="98534"/>
                  <a:pt x="76638" y="93642"/>
                  <a:pt x="76638" y="87586"/>
                </a:cubicBezTo>
                <a:close/>
                <a:moveTo>
                  <a:pt x="54741" y="142328"/>
                </a:moveTo>
                <a:cubicBezTo>
                  <a:pt x="54741" y="136272"/>
                  <a:pt x="59634" y="131379"/>
                  <a:pt x="65690" y="131379"/>
                </a:cubicBezTo>
                <a:lnTo>
                  <a:pt x="164224" y="131379"/>
                </a:lnTo>
                <a:cubicBezTo>
                  <a:pt x="170280" y="131379"/>
                  <a:pt x="175172" y="136272"/>
                  <a:pt x="175172" y="142328"/>
                </a:cubicBezTo>
                <a:cubicBezTo>
                  <a:pt x="175172" y="148383"/>
                  <a:pt x="170280" y="153276"/>
                  <a:pt x="164224" y="153276"/>
                </a:cubicBezTo>
                <a:lnTo>
                  <a:pt x="65690" y="153276"/>
                </a:lnTo>
                <a:cubicBezTo>
                  <a:pt x="59634" y="153276"/>
                  <a:pt x="54741" y="148383"/>
                  <a:pt x="54741" y="142328"/>
                </a:cubicBezTo>
                <a:close/>
                <a:moveTo>
                  <a:pt x="21897" y="128642"/>
                </a:moveTo>
                <a:cubicBezTo>
                  <a:pt x="29450" y="128642"/>
                  <a:pt x="35582" y="134774"/>
                  <a:pt x="35582" y="142328"/>
                </a:cubicBezTo>
                <a:cubicBezTo>
                  <a:pt x="35582" y="149881"/>
                  <a:pt x="29450" y="156013"/>
                  <a:pt x="21897" y="156013"/>
                </a:cubicBezTo>
                <a:cubicBezTo>
                  <a:pt x="14343" y="156013"/>
                  <a:pt x="8211" y="149881"/>
                  <a:pt x="8211" y="142328"/>
                </a:cubicBezTo>
                <a:cubicBezTo>
                  <a:pt x="8211" y="134774"/>
                  <a:pt x="14343" y="128642"/>
                  <a:pt x="21897" y="12864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6542690" y="1436414"/>
            <a:ext cx="5246414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9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借阅状态管理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32483" y="1821793"/>
            <a:ext cx="157655" cy="140138"/>
          </a:xfrm>
          <a:custGeom>
            <a:avLst/>
            <a:gdLst/>
            <a:ahLst/>
            <a:cxnLst/>
            <a:rect l="l" t="t" r="r" b="b"/>
            <a:pathLst>
              <a:path w="157655" h="140138">
                <a:moveTo>
                  <a:pt x="78828" y="8759"/>
                </a:moveTo>
                <a:cubicBezTo>
                  <a:pt x="56712" y="8759"/>
                  <a:pt x="39003" y="18831"/>
                  <a:pt x="26112" y="30819"/>
                </a:cubicBezTo>
                <a:cubicBezTo>
                  <a:pt x="13302" y="42726"/>
                  <a:pt x="4735" y="56931"/>
                  <a:pt x="657" y="66702"/>
                </a:cubicBezTo>
                <a:cubicBezTo>
                  <a:pt x="-246" y="68865"/>
                  <a:pt x="-246" y="71273"/>
                  <a:pt x="657" y="73436"/>
                </a:cubicBezTo>
                <a:cubicBezTo>
                  <a:pt x="4735" y="83207"/>
                  <a:pt x="13302" y="97440"/>
                  <a:pt x="26112" y="109319"/>
                </a:cubicBezTo>
                <a:cubicBezTo>
                  <a:pt x="39003" y="121280"/>
                  <a:pt x="56712" y="131379"/>
                  <a:pt x="78828" y="131379"/>
                </a:cubicBezTo>
                <a:cubicBezTo>
                  <a:pt x="100943" y="131379"/>
                  <a:pt x="118652" y="121307"/>
                  <a:pt x="131544" y="109319"/>
                </a:cubicBezTo>
                <a:cubicBezTo>
                  <a:pt x="144353" y="97412"/>
                  <a:pt x="152920" y="83207"/>
                  <a:pt x="156998" y="73436"/>
                </a:cubicBezTo>
                <a:cubicBezTo>
                  <a:pt x="157902" y="71273"/>
                  <a:pt x="157902" y="68865"/>
                  <a:pt x="156998" y="66702"/>
                </a:cubicBezTo>
                <a:cubicBezTo>
                  <a:pt x="152920" y="56931"/>
                  <a:pt x="144353" y="42698"/>
                  <a:pt x="131544" y="30819"/>
                </a:cubicBezTo>
                <a:cubicBezTo>
                  <a:pt x="118652" y="18858"/>
                  <a:pt x="100943" y="8759"/>
                  <a:pt x="78828" y="8759"/>
                </a:cubicBezTo>
                <a:close/>
                <a:moveTo>
                  <a:pt x="39414" y="70069"/>
                </a:moveTo>
                <a:cubicBezTo>
                  <a:pt x="39414" y="48316"/>
                  <a:pt x="57075" y="30655"/>
                  <a:pt x="78828" y="30655"/>
                </a:cubicBezTo>
                <a:cubicBezTo>
                  <a:pt x="100581" y="30655"/>
                  <a:pt x="118241" y="48316"/>
                  <a:pt x="118241" y="70069"/>
                </a:cubicBezTo>
                <a:cubicBezTo>
                  <a:pt x="118241" y="91822"/>
                  <a:pt x="100581" y="109483"/>
                  <a:pt x="78828" y="109483"/>
                </a:cubicBezTo>
                <a:cubicBezTo>
                  <a:pt x="57075" y="109483"/>
                  <a:pt x="39414" y="91822"/>
                  <a:pt x="39414" y="70069"/>
                </a:cubicBezTo>
                <a:close/>
                <a:moveTo>
                  <a:pt x="78828" y="52552"/>
                </a:moveTo>
                <a:cubicBezTo>
                  <a:pt x="78828" y="62214"/>
                  <a:pt x="70972" y="70069"/>
                  <a:pt x="61310" y="70069"/>
                </a:cubicBezTo>
                <a:cubicBezTo>
                  <a:pt x="58163" y="70069"/>
                  <a:pt x="55207" y="69248"/>
                  <a:pt x="52634" y="67770"/>
                </a:cubicBezTo>
                <a:cubicBezTo>
                  <a:pt x="52360" y="70753"/>
                  <a:pt x="52606" y="73819"/>
                  <a:pt x="53428" y="76857"/>
                </a:cubicBezTo>
                <a:cubicBezTo>
                  <a:pt x="57177" y="90871"/>
                  <a:pt x="71602" y="99191"/>
                  <a:pt x="85616" y="95442"/>
                </a:cubicBezTo>
                <a:cubicBezTo>
                  <a:pt x="99629" y="91692"/>
                  <a:pt x="107950" y="77267"/>
                  <a:pt x="104200" y="63254"/>
                </a:cubicBezTo>
                <a:cubicBezTo>
                  <a:pt x="100861" y="50745"/>
                  <a:pt x="89009" y="42780"/>
                  <a:pt x="76528" y="43875"/>
                </a:cubicBezTo>
                <a:cubicBezTo>
                  <a:pt x="77979" y="46421"/>
                  <a:pt x="78828" y="49377"/>
                  <a:pt x="78828" y="5255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7"/>
          <p:cNvSpPr/>
          <p:nvPr/>
        </p:nvSpPr>
        <p:spPr>
          <a:xfrm>
            <a:off x="6498897" y="1786759"/>
            <a:ext cx="5272690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查看借阅状态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323724" y="2067034"/>
            <a:ext cx="5439103" cy="1664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6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点击"借阅状态"，查看所有已借阅图书的详细信息。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23724" y="2340741"/>
            <a:ext cx="5377793" cy="840828"/>
          </a:xfrm>
          <a:custGeom>
            <a:avLst/>
            <a:gdLst/>
            <a:ahLst/>
            <a:cxnLst/>
            <a:rect l="l" t="t" r="r" b="b"/>
            <a:pathLst>
              <a:path w="5377793" h="840828">
                <a:moveTo>
                  <a:pt x="70066" y="0"/>
                </a:moveTo>
                <a:lnTo>
                  <a:pt x="5307727" y="0"/>
                </a:lnTo>
                <a:cubicBezTo>
                  <a:pt x="5346423" y="0"/>
                  <a:pt x="5377793" y="31370"/>
                  <a:pt x="5377793" y="70066"/>
                </a:cubicBezTo>
                <a:lnTo>
                  <a:pt x="5377793" y="770761"/>
                </a:lnTo>
                <a:cubicBezTo>
                  <a:pt x="5377793" y="809432"/>
                  <a:pt x="5346398" y="840828"/>
                  <a:pt x="5307727" y="840828"/>
                </a:cubicBezTo>
                <a:lnTo>
                  <a:pt x="70066" y="840828"/>
                </a:lnTo>
                <a:cubicBezTo>
                  <a:pt x="31370" y="840828"/>
                  <a:pt x="0" y="809458"/>
                  <a:pt x="0" y="770761"/>
                </a:cubicBezTo>
                <a:lnTo>
                  <a:pt x="0" y="70066"/>
                </a:lnTo>
                <a:cubicBezTo>
                  <a:pt x="0" y="31370"/>
                  <a:pt x="31370" y="0"/>
                  <a:pt x="70066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6428828" y="2445845"/>
            <a:ext cx="5228897" cy="1751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6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显示信息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454009" y="2717362"/>
            <a:ext cx="107293" cy="122621"/>
          </a:xfrm>
          <a:custGeom>
            <a:avLst/>
            <a:gdLst/>
            <a:ahLst/>
            <a:cxnLst/>
            <a:rect l="l" t="t" r="r" b="b"/>
            <a:pathLst>
              <a:path w="107293" h="122621">
                <a:moveTo>
                  <a:pt x="91966" y="122621"/>
                </a:moveTo>
                <a:lnTo>
                  <a:pt x="22991" y="122621"/>
                </a:lnTo>
                <a:cubicBezTo>
                  <a:pt x="10298" y="122621"/>
                  <a:pt x="0" y="112322"/>
                  <a:pt x="0" y="99629"/>
                </a:cubicBezTo>
                <a:lnTo>
                  <a:pt x="0" y="22991"/>
                </a:lnTo>
                <a:cubicBezTo>
                  <a:pt x="0" y="10298"/>
                  <a:pt x="10298" y="0"/>
                  <a:pt x="22991" y="0"/>
                </a:cubicBezTo>
                <a:lnTo>
                  <a:pt x="95797" y="0"/>
                </a:lnTo>
                <a:cubicBezTo>
                  <a:pt x="102144" y="0"/>
                  <a:pt x="107293" y="5149"/>
                  <a:pt x="107293" y="11496"/>
                </a:cubicBezTo>
                <a:lnTo>
                  <a:pt x="107293" y="80470"/>
                </a:lnTo>
                <a:cubicBezTo>
                  <a:pt x="107293" y="85475"/>
                  <a:pt x="104084" y="89738"/>
                  <a:pt x="99629" y="91319"/>
                </a:cubicBezTo>
                <a:lnTo>
                  <a:pt x="99629" y="107293"/>
                </a:lnTo>
                <a:cubicBezTo>
                  <a:pt x="103868" y="107293"/>
                  <a:pt x="107293" y="110718"/>
                  <a:pt x="107293" y="114957"/>
                </a:cubicBezTo>
                <a:cubicBezTo>
                  <a:pt x="107293" y="119196"/>
                  <a:pt x="103868" y="122621"/>
                  <a:pt x="99629" y="122621"/>
                </a:cubicBezTo>
                <a:lnTo>
                  <a:pt x="91966" y="122621"/>
                </a:lnTo>
                <a:close/>
                <a:moveTo>
                  <a:pt x="22991" y="91966"/>
                </a:moveTo>
                <a:cubicBezTo>
                  <a:pt x="18752" y="91966"/>
                  <a:pt x="15328" y="95390"/>
                  <a:pt x="15328" y="99629"/>
                </a:cubicBezTo>
                <a:cubicBezTo>
                  <a:pt x="15328" y="103868"/>
                  <a:pt x="18752" y="107293"/>
                  <a:pt x="22991" y="107293"/>
                </a:cubicBezTo>
                <a:lnTo>
                  <a:pt x="84302" y="107293"/>
                </a:lnTo>
                <a:lnTo>
                  <a:pt x="84302" y="91966"/>
                </a:lnTo>
                <a:lnTo>
                  <a:pt x="22991" y="91966"/>
                </a:lnTo>
                <a:close/>
                <a:moveTo>
                  <a:pt x="30655" y="36403"/>
                </a:moveTo>
                <a:cubicBezTo>
                  <a:pt x="30655" y="39588"/>
                  <a:pt x="33218" y="42151"/>
                  <a:pt x="36403" y="42151"/>
                </a:cubicBezTo>
                <a:lnTo>
                  <a:pt x="78554" y="42151"/>
                </a:lnTo>
                <a:cubicBezTo>
                  <a:pt x="81739" y="42151"/>
                  <a:pt x="84302" y="39588"/>
                  <a:pt x="84302" y="36403"/>
                </a:cubicBezTo>
                <a:cubicBezTo>
                  <a:pt x="84302" y="33218"/>
                  <a:pt x="81739" y="30655"/>
                  <a:pt x="78554" y="30655"/>
                </a:cubicBezTo>
                <a:lnTo>
                  <a:pt x="36403" y="30655"/>
                </a:lnTo>
                <a:cubicBezTo>
                  <a:pt x="33218" y="30655"/>
                  <a:pt x="30655" y="33218"/>
                  <a:pt x="30655" y="36403"/>
                </a:cubicBezTo>
                <a:close/>
                <a:moveTo>
                  <a:pt x="36403" y="53647"/>
                </a:moveTo>
                <a:cubicBezTo>
                  <a:pt x="33218" y="53647"/>
                  <a:pt x="30655" y="56209"/>
                  <a:pt x="30655" y="59394"/>
                </a:cubicBezTo>
                <a:cubicBezTo>
                  <a:pt x="30655" y="62580"/>
                  <a:pt x="33218" y="65142"/>
                  <a:pt x="36403" y="65142"/>
                </a:cubicBezTo>
                <a:lnTo>
                  <a:pt x="78554" y="65142"/>
                </a:lnTo>
                <a:cubicBezTo>
                  <a:pt x="81739" y="65142"/>
                  <a:pt x="84302" y="62580"/>
                  <a:pt x="84302" y="59394"/>
                </a:cubicBezTo>
                <a:cubicBezTo>
                  <a:pt x="84302" y="56209"/>
                  <a:pt x="81739" y="53647"/>
                  <a:pt x="78554" y="53647"/>
                </a:cubicBezTo>
                <a:lnTo>
                  <a:pt x="36403" y="53647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6652172" y="2691086"/>
            <a:ext cx="551793" cy="1751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图书名称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9055319" y="2717362"/>
            <a:ext cx="107293" cy="122621"/>
          </a:xfrm>
          <a:custGeom>
            <a:avLst/>
            <a:gdLst/>
            <a:ahLst/>
            <a:cxnLst/>
            <a:rect l="l" t="t" r="r" b="b"/>
            <a:pathLst>
              <a:path w="107293" h="122621">
                <a:moveTo>
                  <a:pt x="30655" y="0"/>
                </a:moveTo>
                <a:cubicBezTo>
                  <a:pt x="34894" y="0"/>
                  <a:pt x="38319" y="3425"/>
                  <a:pt x="38319" y="7664"/>
                </a:cubicBezTo>
                <a:lnTo>
                  <a:pt x="38319" y="15328"/>
                </a:lnTo>
                <a:lnTo>
                  <a:pt x="68974" y="15328"/>
                </a:lnTo>
                <a:lnTo>
                  <a:pt x="68974" y="7664"/>
                </a:lnTo>
                <a:cubicBezTo>
                  <a:pt x="68974" y="3425"/>
                  <a:pt x="72399" y="0"/>
                  <a:pt x="76638" y="0"/>
                </a:cubicBezTo>
                <a:cubicBezTo>
                  <a:pt x="80877" y="0"/>
                  <a:pt x="84302" y="3425"/>
                  <a:pt x="84302" y="7664"/>
                </a:cubicBezTo>
                <a:lnTo>
                  <a:pt x="84302" y="15328"/>
                </a:lnTo>
                <a:lnTo>
                  <a:pt x="91966" y="15328"/>
                </a:lnTo>
                <a:cubicBezTo>
                  <a:pt x="100420" y="15328"/>
                  <a:pt x="107293" y="22201"/>
                  <a:pt x="107293" y="30655"/>
                </a:cubicBezTo>
                <a:lnTo>
                  <a:pt x="107293" y="99629"/>
                </a:lnTo>
                <a:cubicBezTo>
                  <a:pt x="107293" y="108083"/>
                  <a:pt x="100420" y="114957"/>
                  <a:pt x="91966" y="114957"/>
                </a:cubicBezTo>
                <a:lnTo>
                  <a:pt x="15328" y="114957"/>
                </a:lnTo>
                <a:cubicBezTo>
                  <a:pt x="6873" y="114957"/>
                  <a:pt x="0" y="108083"/>
                  <a:pt x="0" y="99629"/>
                </a:cubicBezTo>
                <a:lnTo>
                  <a:pt x="0" y="30655"/>
                </a:lnTo>
                <a:cubicBezTo>
                  <a:pt x="0" y="22201"/>
                  <a:pt x="6873" y="15328"/>
                  <a:pt x="15328" y="15328"/>
                </a:cubicBezTo>
                <a:lnTo>
                  <a:pt x="22991" y="15328"/>
                </a:lnTo>
                <a:lnTo>
                  <a:pt x="22991" y="7664"/>
                </a:lnTo>
                <a:cubicBezTo>
                  <a:pt x="22991" y="3425"/>
                  <a:pt x="26416" y="0"/>
                  <a:pt x="30655" y="0"/>
                </a:cubicBezTo>
                <a:close/>
                <a:moveTo>
                  <a:pt x="53647" y="45983"/>
                </a:moveTo>
                <a:cubicBezTo>
                  <a:pt x="50461" y="45983"/>
                  <a:pt x="47899" y="48545"/>
                  <a:pt x="47899" y="51731"/>
                </a:cubicBezTo>
                <a:lnTo>
                  <a:pt x="47899" y="63226"/>
                </a:lnTo>
                <a:lnTo>
                  <a:pt x="36403" y="63226"/>
                </a:lnTo>
                <a:cubicBezTo>
                  <a:pt x="33218" y="63226"/>
                  <a:pt x="30655" y="65789"/>
                  <a:pt x="30655" y="68974"/>
                </a:cubicBezTo>
                <a:cubicBezTo>
                  <a:pt x="30655" y="72159"/>
                  <a:pt x="33218" y="74722"/>
                  <a:pt x="36403" y="74722"/>
                </a:cubicBezTo>
                <a:lnTo>
                  <a:pt x="47899" y="74722"/>
                </a:lnTo>
                <a:lnTo>
                  <a:pt x="47899" y="86218"/>
                </a:lnTo>
                <a:cubicBezTo>
                  <a:pt x="47899" y="89403"/>
                  <a:pt x="50461" y="91966"/>
                  <a:pt x="53647" y="91966"/>
                </a:cubicBezTo>
                <a:cubicBezTo>
                  <a:pt x="56832" y="91966"/>
                  <a:pt x="59394" y="89403"/>
                  <a:pt x="59394" y="86218"/>
                </a:cubicBezTo>
                <a:lnTo>
                  <a:pt x="59394" y="74722"/>
                </a:lnTo>
                <a:lnTo>
                  <a:pt x="70890" y="74722"/>
                </a:lnTo>
                <a:cubicBezTo>
                  <a:pt x="74075" y="74722"/>
                  <a:pt x="76638" y="72159"/>
                  <a:pt x="76638" y="68974"/>
                </a:cubicBezTo>
                <a:cubicBezTo>
                  <a:pt x="76638" y="65789"/>
                  <a:pt x="74075" y="63226"/>
                  <a:pt x="70890" y="63226"/>
                </a:cubicBezTo>
                <a:lnTo>
                  <a:pt x="59394" y="63226"/>
                </a:lnTo>
                <a:lnTo>
                  <a:pt x="59394" y="51731"/>
                </a:lnTo>
                <a:cubicBezTo>
                  <a:pt x="59394" y="48545"/>
                  <a:pt x="56832" y="45983"/>
                  <a:pt x="53647" y="45983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9253483" y="2691086"/>
            <a:ext cx="551793" cy="1751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借阅时间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454009" y="2927569"/>
            <a:ext cx="107293" cy="122621"/>
          </a:xfrm>
          <a:custGeom>
            <a:avLst/>
            <a:gdLst/>
            <a:ahLst/>
            <a:cxnLst/>
            <a:rect l="l" t="t" r="r" b="b"/>
            <a:pathLst>
              <a:path w="107293" h="122621">
                <a:moveTo>
                  <a:pt x="30655" y="0"/>
                </a:moveTo>
                <a:cubicBezTo>
                  <a:pt x="34894" y="0"/>
                  <a:pt x="38319" y="3425"/>
                  <a:pt x="38319" y="7664"/>
                </a:cubicBezTo>
                <a:lnTo>
                  <a:pt x="38319" y="15328"/>
                </a:lnTo>
                <a:lnTo>
                  <a:pt x="68974" y="15328"/>
                </a:lnTo>
                <a:lnTo>
                  <a:pt x="68974" y="7664"/>
                </a:lnTo>
                <a:cubicBezTo>
                  <a:pt x="68974" y="3425"/>
                  <a:pt x="72399" y="0"/>
                  <a:pt x="76638" y="0"/>
                </a:cubicBezTo>
                <a:cubicBezTo>
                  <a:pt x="80877" y="0"/>
                  <a:pt x="84302" y="3425"/>
                  <a:pt x="84302" y="7664"/>
                </a:cubicBezTo>
                <a:lnTo>
                  <a:pt x="84302" y="15328"/>
                </a:lnTo>
                <a:lnTo>
                  <a:pt x="91966" y="15328"/>
                </a:lnTo>
                <a:cubicBezTo>
                  <a:pt x="100420" y="15328"/>
                  <a:pt x="107293" y="22201"/>
                  <a:pt x="107293" y="30655"/>
                </a:cubicBezTo>
                <a:lnTo>
                  <a:pt x="107293" y="99629"/>
                </a:lnTo>
                <a:cubicBezTo>
                  <a:pt x="107293" y="108083"/>
                  <a:pt x="100420" y="114957"/>
                  <a:pt x="91966" y="114957"/>
                </a:cubicBezTo>
                <a:lnTo>
                  <a:pt x="15328" y="114957"/>
                </a:lnTo>
                <a:cubicBezTo>
                  <a:pt x="6873" y="114957"/>
                  <a:pt x="0" y="108083"/>
                  <a:pt x="0" y="99629"/>
                </a:cubicBezTo>
                <a:lnTo>
                  <a:pt x="0" y="30655"/>
                </a:lnTo>
                <a:cubicBezTo>
                  <a:pt x="0" y="22201"/>
                  <a:pt x="6873" y="15328"/>
                  <a:pt x="15328" y="15328"/>
                </a:cubicBezTo>
                <a:lnTo>
                  <a:pt x="22991" y="15328"/>
                </a:lnTo>
                <a:lnTo>
                  <a:pt x="22991" y="7664"/>
                </a:lnTo>
                <a:cubicBezTo>
                  <a:pt x="22991" y="3425"/>
                  <a:pt x="26416" y="0"/>
                  <a:pt x="30655" y="0"/>
                </a:cubicBezTo>
                <a:close/>
                <a:moveTo>
                  <a:pt x="69908" y="52713"/>
                </a:moveTo>
                <a:cubicBezTo>
                  <a:pt x="67657" y="50461"/>
                  <a:pt x="64017" y="50461"/>
                  <a:pt x="61789" y="52713"/>
                </a:cubicBezTo>
                <a:lnTo>
                  <a:pt x="53671" y="60831"/>
                </a:lnTo>
                <a:lnTo>
                  <a:pt x="45552" y="52713"/>
                </a:lnTo>
                <a:cubicBezTo>
                  <a:pt x="43300" y="50461"/>
                  <a:pt x="39660" y="50461"/>
                  <a:pt x="37433" y="52713"/>
                </a:cubicBezTo>
                <a:cubicBezTo>
                  <a:pt x="35206" y="54964"/>
                  <a:pt x="35182" y="58604"/>
                  <a:pt x="37433" y="60831"/>
                </a:cubicBezTo>
                <a:lnTo>
                  <a:pt x="45552" y="68950"/>
                </a:lnTo>
                <a:lnTo>
                  <a:pt x="37433" y="77069"/>
                </a:lnTo>
                <a:cubicBezTo>
                  <a:pt x="35182" y="79320"/>
                  <a:pt x="35182" y="82961"/>
                  <a:pt x="37433" y="85188"/>
                </a:cubicBezTo>
                <a:cubicBezTo>
                  <a:pt x="39684" y="87415"/>
                  <a:pt x="43324" y="87439"/>
                  <a:pt x="45552" y="85188"/>
                </a:cubicBezTo>
                <a:lnTo>
                  <a:pt x="53671" y="77069"/>
                </a:lnTo>
                <a:lnTo>
                  <a:pt x="61789" y="85188"/>
                </a:lnTo>
                <a:cubicBezTo>
                  <a:pt x="64041" y="87439"/>
                  <a:pt x="67681" y="87439"/>
                  <a:pt x="69908" y="85188"/>
                </a:cubicBezTo>
                <a:cubicBezTo>
                  <a:pt x="72135" y="82937"/>
                  <a:pt x="72159" y="79296"/>
                  <a:pt x="69908" y="77069"/>
                </a:cubicBezTo>
                <a:lnTo>
                  <a:pt x="61789" y="68950"/>
                </a:lnTo>
                <a:lnTo>
                  <a:pt x="69908" y="60831"/>
                </a:lnTo>
                <a:cubicBezTo>
                  <a:pt x="72159" y="58580"/>
                  <a:pt x="72159" y="54940"/>
                  <a:pt x="69908" y="52713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6"/>
          <p:cNvSpPr/>
          <p:nvPr/>
        </p:nvSpPr>
        <p:spPr>
          <a:xfrm>
            <a:off x="6652172" y="2901293"/>
            <a:ext cx="551793" cy="1751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最迟归还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9047655" y="2927569"/>
            <a:ext cx="122621" cy="122621"/>
          </a:xfrm>
          <a:custGeom>
            <a:avLst/>
            <a:gdLst/>
            <a:ahLst/>
            <a:cxnLst/>
            <a:rect l="l" t="t" r="r" b="b"/>
            <a:pathLst>
              <a:path w="122621" h="122621">
                <a:moveTo>
                  <a:pt x="104587" y="17890"/>
                </a:moveTo>
                <a:lnTo>
                  <a:pt x="107293" y="20453"/>
                </a:lnTo>
                <a:lnTo>
                  <a:pt x="107293" y="7664"/>
                </a:lnTo>
                <a:cubicBezTo>
                  <a:pt x="107293" y="3425"/>
                  <a:pt x="110718" y="0"/>
                  <a:pt x="114957" y="0"/>
                </a:cubicBezTo>
                <a:cubicBezTo>
                  <a:pt x="119196" y="0"/>
                  <a:pt x="122621" y="3425"/>
                  <a:pt x="122621" y="7664"/>
                </a:cubicBezTo>
                <a:lnTo>
                  <a:pt x="122621" y="38319"/>
                </a:lnTo>
                <a:cubicBezTo>
                  <a:pt x="122621" y="42558"/>
                  <a:pt x="119196" y="45983"/>
                  <a:pt x="114957" y="45983"/>
                </a:cubicBezTo>
                <a:lnTo>
                  <a:pt x="84302" y="45983"/>
                </a:lnTo>
                <a:cubicBezTo>
                  <a:pt x="80063" y="45983"/>
                  <a:pt x="76638" y="42558"/>
                  <a:pt x="76638" y="38319"/>
                </a:cubicBezTo>
                <a:cubicBezTo>
                  <a:pt x="76638" y="34080"/>
                  <a:pt x="80063" y="30655"/>
                  <a:pt x="84302" y="30655"/>
                </a:cubicBezTo>
                <a:lnTo>
                  <a:pt x="95773" y="30655"/>
                </a:lnTo>
                <a:lnTo>
                  <a:pt x="93953" y="28931"/>
                </a:lnTo>
                <a:cubicBezTo>
                  <a:pt x="93905" y="28883"/>
                  <a:pt x="93858" y="28835"/>
                  <a:pt x="93810" y="28787"/>
                </a:cubicBezTo>
                <a:cubicBezTo>
                  <a:pt x="75848" y="10825"/>
                  <a:pt x="46749" y="10825"/>
                  <a:pt x="28787" y="28787"/>
                </a:cubicBezTo>
                <a:cubicBezTo>
                  <a:pt x="10825" y="46749"/>
                  <a:pt x="10825" y="75848"/>
                  <a:pt x="28787" y="93810"/>
                </a:cubicBezTo>
                <a:cubicBezTo>
                  <a:pt x="46749" y="111772"/>
                  <a:pt x="75848" y="111772"/>
                  <a:pt x="93810" y="93810"/>
                </a:cubicBezTo>
                <a:cubicBezTo>
                  <a:pt x="95773" y="91846"/>
                  <a:pt x="97522" y="89762"/>
                  <a:pt x="99055" y="87559"/>
                </a:cubicBezTo>
                <a:cubicBezTo>
                  <a:pt x="101473" y="84086"/>
                  <a:pt x="106263" y="83248"/>
                  <a:pt x="109736" y="85667"/>
                </a:cubicBezTo>
                <a:cubicBezTo>
                  <a:pt x="113209" y="88086"/>
                  <a:pt x="114047" y="92876"/>
                  <a:pt x="111628" y="96348"/>
                </a:cubicBezTo>
                <a:cubicBezTo>
                  <a:pt x="109592" y="99270"/>
                  <a:pt x="107269" y="102048"/>
                  <a:pt x="104659" y="104659"/>
                </a:cubicBezTo>
                <a:cubicBezTo>
                  <a:pt x="80709" y="128608"/>
                  <a:pt x="41887" y="128608"/>
                  <a:pt x="17962" y="104659"/>
                </a:cubicBezTo>
                <a:cubicBezTo>
                  <a:pt x="-5963" y="80709"/>
                  <a:pt x="-5987" y="41911"/>
                  <a:pt x="17962" y="17962"/>
                </a:cubicBezTo>
                <a:cubicBezTo>
                  <a:pt x="41887" y="-5963"/>
                  <a:pt x="80637" y="-5987"/>
                  <a:pt x="104587" y="17890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9253483" y="2901293"/>
            <a:ext cx="551793" cy="1751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剩余续借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41241" y="3321707"/>
            <a:ext cx="140138" cy="140138"/>
          </a:xfrm>
          <a:custGeom>
            <a:avLst/>
            <a:gdLst/>
            <a:ahLst/>
            <a:cxnLst/>
            <a:rect l="l" t="t" r="r" b="b"/>
            <a:pathLst>
              <a:path w="140138" h="140138">
                <a:moveTo>
                  <a:pt x="133569" y="52552"/>
                </a:moveTo>
                <a:lnTo>
                  <a:pt x="94155" y="52552"/>
                </a:lnTo>
                <a:cubicBezTo>
                  <a:pt x="91500" y="52552"/>
                  <a:pt x="89092" y="50964"/>
                  <a:pt x="88079" y="48501"/>
                </a:cubicBezTo>
                <a:cubicBezTo>
                  <a:pt x="87066" y="46037"/>
                  <a:pt x="87614" y="43218"/>
                  <a:pt x="89502" y="41330"/>
                </a:cubicBezTo>
                <a:lnTo>
                  <a:pt x="102284" y="28548"/>
                </a:lnTo>
                <a:cubicBezTo>
                  <a:pt x="81674" y="12508"/>
                  <a:pt x="51840" y="13959"/>
                  <a:pt x="32900" y="32900"/>
                </a:cubicBezTo>
                <a:cubicBezTo>
                  <a:pt x="12372" y="53428"/>
                  <a:pt x="12372" y="86683"/>
                  <a:pt x="32900" y="107211"/>
                </a:cubicBezTo>
                <a:cubicBezTo>
                  <a:pt x="53428" y="127739"/>
                  <a:pt x="86683" y="127739"/>
                  <a:pt x="107211" y="107211"/>
                </a:cubicBezTo>
                <a:cubicBezTo>
                  <a:pt x="109455" y="104967"/>
                  <a:pt x="111453" y="102585"/>
                  <a:pt x="113205" y="100067"/>
                </a:cubicBezTo>
                <a:cubicBezTo>
                  <a:pt x="115970" y="96098"/>
                  <a:pt x="121444" y="95141"/>
                  <a:pt x="125413" y="97905"/>
                </a:cubicBezTo>
                <a:cubicBezTo>
                  <a:pt x="129381" y="100669"/>
                  <a:pt x="130339" y="106144"/>
                  <a:pt x="127575" y="110112"/>
                </a:cubicBezTo>
                <a:cubicBezTo>
                  <a:pt x="125248" y="113452"/>
                  <a:pt x="122593" y="116627"/>
                  <a:pt x="119610" y="119610"/>
                </a:cubicBezTo>
                <a:cubicBezTo>
                  <a:pt x="92239" y="146981"/>
                  <a:pt x="47871" y="146981"/>
                  <a:pt x="20528" y="119610"/>
                </a:cubicBezTo>
                <a:cubicBezTo>
                  <a:pt x="-6815" y="92239"/>
                  <a:pt x="-6843" y="47899"/>
                  <a:pt x="20528" y="20528"/>
                </a:cubicBezTo>
                <a:cubicBezTo>
                  <a:pt x="46339" y="-5283"/>
                  <a:pt x="87230" y="-6733"/>
                  <a:pt x="114765" y="16094"/>
                </a:cubicBezTo>
                <a:lnTo>
                  <a:pt x="128916" y="1916"/>
                </a:lnTo>
                <a:cubicBezTo>
                  <a:pt x="130805" y="27"/>
                  <a:pt x="133624" y="-520"/>
                  <a:pt x="136087" y="493"/>
                </a:cubicBezTo>
                <a:cubicBezTo>
                  <a:pt x="138550" y="1505"/>
                  <a:pt x="140138" y="3914"/>
                  <a:pt x="140138" y="6569"/>
                </a:cubicBezTo>
                <a:lnTo>
                  <a:pt x="140138" y="45983"/>
                </a:lnTo>
                <a:cubicBezTo>
                  <a:pt x="140138" y="49623"/>
                  <a:pt x="137209" y="52552"/>
                  <a:pt x="133569" y="5255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Text 60"/>
          <p:cNvSpPr/>
          <p:nvPr/>
        </p:nvSpPr>
        <p:spPr>
          <a:xfrm>
            <a:off x="6498897" y="3286672"/>
            <a:ext cx="5272690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续借与归还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341241" y="3601983"/>
            <a:ext cx="122621" cy="122621"/>
          </a:xfrm>
          <a:custGeom>
            <a:avLst/>
            <a:gdLst/>
            <a:ahLst/>
            <a:cxnLst/>
            <a:rect l="l" t="t" r="r" b="b"/>
            <a:pathLst>
              <a:path w="122621" h="122621">
                <a:moveTo>
                  <a:pt x="120369" y="66723"/>
                </a:moveTo>
                <a:cubicBezTo>
                  <a:pt x="123363" y="63729"/>
                  <a:pt x="123363" y="58868"/>
                  <a:pt x="120369" y="55874"/>
                </a:cubicBezTo>
                <a:lnTo>
                  <a:pt x="82050" y="17555"/>
                </a:lnTo>
                <a:cubicBezTo>
                  <a:pt x="79057" y="14561"/>
                  <a:pt x="74195" y="14561"/>
                  <a:pt x="71201" y="17555"/>
                </a:cubicBezTo>
                <a:cubicBezTo>
                  <a:pt x="68208" y="20549"/>
                  <a:pt x="68208" y="25410"/>
                  <a:pt x="71201" y="28404"/>
                </a:cubicBezTo>
                <a:lnTo>
                  <a:pt x="96444" y="53647"/>
                </a:lnTo>
                <a:lnTo>
                  <a:pt x="7664" y="53647"/>
                </a:lnTo>
                <a:cubicBezTo>
                  <a:pt x="3425" y="53647"/>
                  <a:pt x="0" y="57071"/>
                  <a:pt x="0" y="61310"/>
                </a:cubicBezTo>
                <a:cubicBezTo>
                  <a:pt x="0" y="65549"/>
                  <a:pt x="3425" y="68974"/>
                  <a:pt x="7664" y="68974"/>
                </a:cubicBezTo>
                <a:lnTo>
                  <a:pt x="96444" y="68974"/>
                </a:lnTo>
                <a:lnTo>
                  <a:pt x="71201" y="94217"/>
                </a:lnTo>
                <a:cubicBezTo>
                  <a:pt x="68208" y="97210"/>
                  <a:pt x="68208" y="102072"/>
                  <a:pt x="71201" y="105066"/>
                </a:cubicBezTo>
                <a:cubicBezTo>
                  <a:pt x="74195" y="108059"/>
                  <a:pt x="79057" y="108059"/>
                  <a:pt x="82050" y="105066"/>
                </a:cubicBezTo>
                <a:lnTo>
                  <a:pt x="120369" y="66747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4" name="Text 62"/>
          <p:cNvSpPr/>
          <p:nvPr/>
        </p:nvSpPr>
        <p:spPr>
          <a:xfrm>
            <a:off x="6547069" y="3566948"/>
            <a:ext cx="2224690" cy="1664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6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在可续借次数内，点击</a:t>
            </a:r>
            <a:r>
              <a:rPr lang="en-US" sz="966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"续借"</a:t>
            </a:r>
            <a:r>
              <a:rPr lang="en-US" sz="96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按钮续借。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6341241" y="3805621"/>
            <a:ext cx="122621" cy="122621"/>
          </a:xfrm>
          <a:custGeom>
            <a:avLst/>
            <a:gdLst/>
            <a:ahLst/>
            <a:cxnLst/>
            <a:rect l="l" t="t" r="r" b="b"/>
            <a:pathLst>
              <a:path w="122621" h="122621">
                <a:moveTo>
                  <a:pt x="120369" y="66723"/>
                </a:moveTo>
                <a:cubicBezTo>
                  <a:pt x="123363" y="63729"/>
                  <a:pt x="123363" y="58868"/>
                  <a:pt x="120369" y="55874"/>
                </a:cubicBezTo>
                <a:lnTo>
                  <a:pt x="82050" y="17555"/>
                </a:lnTo>
                <a:cubicBezTo>
                  <a:pt x="79057" y="14561"/>
                  <a:pt x="74195" y="14561"/>
                  <a:pt x="71201" y="17555"/>
                </a:cubicBezTo>
                <a:cubicBezTo>
                  <a:pt x="68208" y="20549"/>
                  <a:pt x="68208" y="25410"/>
                  <a:pt x="71201" y="28404"/>
                </a:cubicBezTo>
                <a:lnTo>
                  <a:pt x="96444" y="53647"/>
                </a:lnTo>
                <a:lnTo>
                  <a:pt x="7664" y="53647"/>
                </a:lnTo>
                <a:cubicBezTo>
                  <a:pt x="3425" y="53647"/>
                  <a:pt x="0" y="57071"/>
                  <a:pt x="0" y="61310"/>
                </a:cubicBezTo>
                <a:cubicBezTo>
                  <a:pt x="0" y="65549"/>
                  <a:pt x="3425" y="68974"/>
                  <a:pt x="7664" y="68974"/>
                </a:cubicBezTo>
                <a:lnTo>
                  <a:pt x="96444" y="68974"/>
                </a:lnTo>
                <a:lnTo>
                  <a:pt x="71201" y="94217"/>
                </a:lnTo>
                <a:cubicBezTo>
                  <a:pt x="68208" y="97210"/>
                  <a:pt x="68208" y="102072"/>
                  <a:pt x="71201" y="105066"/>
                </a:cubicBezTo>
                <a:cubicBezTo>
                  <a:pt x="74195" y="108059"/>
                  <a:pt x="79057" y="108059"/>
                  <a:pt x="82050" y="105066"/>
                </a:cubicBezTo>
                <a:lnTo>
                  <a:pt x="120369" y="66747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6547069" y="3770586"/>
            <a:ext cx="2102069" cy="1664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6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归还图书需前往"图书查询"界面操作。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6183586" y="4201948"/>
            <a:ext cx="5658069" cy="1453931"/>
          </a:xfrm>
          <a:custGeom>
            <a:avLst/>
            <a:gdLst/>
            <a:ahLst/>
            <a:cxnLst/>
            <a:rect l="l" t="t" r="r" b="b"/>
            <a:pathLst>
              <a:path w="5658069" h="1453931">
                <a:moveTo>
                  <a:pt x="35034" y="0"/>
                </a:moveTo>
                <a:lnTo>
                  <a:pt x="5623034" y="0"/>
                </a:lnTo>
                <a:cubicBezTo>
                  <a:pt x="5642383" y="0"/>
                  <a:pt x="5658069" y="15685"/>
                  <a:pt x="5658069" y="35034"/>
                </a:cubicBezTo>
                <a:lnTo>
                  <a:pt x="5658069" y="1383866"/>
                </a:lnTo>
                <a:cubicBezTo>
                  <a:pt x="5658069" y="1422562"/>
                  <a:pt x="5626700" y="1453931"/>
                  <a:pt x="5588004" y="1453931"/>
                </a:cubicBezTo>
                <a:lnTo>
                  <a:pt x="70065" y="1453931"/>
                </a:lnTo>
                <a:cubicBezTo>
                  <a:pt x="31369" y="1453931"/>
                  <a:pt x="0" y="1422562"/>
                  <a:pt x="0" y="1383866"/>
                </a:cubicBezTo>
                <a:lnTo>
                  <a:pt x="0" y="35034"/>
                </a:lnTo>
                <a:cubicBezTo>
                  <a:pt x="0" y="15698"/>
                  <a:pt x="15698" y="0"/>
                  <a:pt x="3503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2552" dist="3503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8" name="Shape 66"/>
          <p:cNvSpPr/>
          <p:nvPr/>
        </p:nvSpPr>
        <p:spPr>
          <a:xfrm>
            <a:off x="6183586" y="4201948"/>
            <a:ext cx="5658069" cy="35034"/>
          </a:xfrm>
          <a:custGeom>
            <a:avLst/>
            <a:gdLst/>
            <a:ahLst/>
            <a:cxnLst/>
            <a:rect l="l" t="t" r="r" b="b"/>
            <a:pathLst>
              <a:path w="5658069" h="35034">
                <a:moveTo>
                  <a:pt x="35034" y="0"/>
                </a:moveTo>
                <a:lnTo>
                  <a:pt x="5623034" y="0"/>
                </a:lnTo>
                <a:cubicBezTo>
                  <a:pt x="5642383" y="0"/>
                  <a:pt x="5658069" y="15685"/>
                  <a:pt x="5658069" y="35034"/>
                </a:cubicBezTo>
                <a:lnTo>
                  <a:pt x="5658069" y="35034"/>
                </a:lnTo>
                <a:lnTo>
                  <a:pt x="0" y="35034"/>
                </a:lnTo>
                <a:lnTo>
                  <a:pt x="0" y="35034"/>
                </a:lnTo>
                <a:cubicBezTo>
                  <a:pt x="0" y="15698"/>
                  <a:pt x="15698" y="0"/>
                  <a:pt x="35034" y="0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9" name="Shape 67"/>
          <p:cNvSpPr/>
          <p:nvPr/>
        </p:nvSpPr>
        <p:spPr>
          <a:xfrm>
            <a:off x="6345621" y="4394638"/>
            <a:ext cx="175172" cy="175172"/>
          </a:xfrm>
          <a:custGeom>
            <a:avLst/>
            <a:gdLst/>
            <a:ahLst/>
            <a:cxnLst/>
            <a:rect l="l" t="t" r="r" b="b"/>
            <a:pathLst>
              <a:path w="175172" h="175172">
                <a:moveTo>
                  <a:pt x="175172" y="32845"/>
                </a:moveTo>
                <a:cubicBezTo>
                  <a:pt x="175172" y="50020"/>
                  <a:pt x="154952" y="75646"/>
                  <a:pt x="146228" y="85876"/>
                </a:cubicBezTo>
                <a:cubicBezTo>
                  <a:pt x="144928" y="87381"/>
                  <a:pt x="143012" y="87963"/>
                  <a:pt x="141267" y="87586"/>
                </a:cubicBezTo>
                <a:lnTo>
                  <a:pt x="109483" y="87586"/>
                </a:lnTo>
                <a:cubicBezTo>
                  <a:pt x="103427" y="87586"/>
                  <a:pt x="98534" y="92479"/>
                  <a:pt x="98534" y="98534"/>
                </a:cubicBezTo>
                <a:cubicBezTo>
                  <a:pt x="98534" y="104590"/>
                  <a:pt x="103427" y="109483"/>
                  <a:pt x="109483" y="109483"/>
                </a:cubicBezTo>
                <a:lnTo>
                  <a:pt x="142328" y="109483"/>
                </a:lnTo>
                <a:cubicBezTo>
                  <a:pt x="160461" y="109483"/>
                  <a:pt x="175172" y="124195"/>
                  <a:pt x="175172" y="142328"/>
                </a:cubicBezTo>
                <a:cubicBezTo>
                  <a:pt x="175172" y="160461"/>
                  <a:pt x="160461" y="175172"/>
                  <a:pt x="142328" y="175172"/>
                </a:cubicBezTo>
                <a:lnTo>
                  <a:pt x="47762" y="175172"/>
                </a:lnTo>
                <a:cubicBezTo>
                  <a:pt x="50738" y="171785"/>
                  <a:pt x="54365" y="167440"/>
                  <a:pt x="58026" y="162582"/>
                </a:cubicBezTo>
                <a:cubicBezTo>
                  <a:pt x="60181" y="159708"/>
                  <a:pt x="62405" y="156560"/>
                  <a:pt x="64526" y="153276"/>
                </a:cubicBezTo>
                <a:lnTo>
                  <a:pt x="142328" y="153276"/>
                </a:lnTo>
                <a:cubicBezTo>
                  <a:pt x="148383" y="153276"/>
                  <a:pt x="153276" y="148383"/>
                  <a:pt x="153276" y="142328"/>
                </a:cubicBezTo>
                <a:cubicBezTo>
                  <a:pt x="153276" y="136272"/>
                  <a:pt x="148383" y="131379"/>
                  <a:pt x="142328" y="131379"/>
                </a:cubicBezTo>
                <a:lnTo>
                  <a:pt x="109483" y="131379"/>
                </a:lnTo>
                <a:cubicBezTo>
                  <a:pt x="91350" y="131379"/>
                  <a:pt x="76638" y="116668"/>
                  <a:pt x="76638" y="98534"/>
                </a:cubicBezTo>
                <a:cubicBezTo>
                  <a:pt x="76638" y="80401"/>
                  <a:pt x="91350" y="65690"/>
                  <a:pt x="109483" y="65690"/>
                </a:cubicBezTo>
                <a:lnTo>
                  <a:pt x="123100" y="65690"/>
                </a:lnTo>
                <a:cubicBezTo>
                  <a:pt x="115915" y="54912"/>
                  <a:pt x="109483" y="42527"/>
                  <a:pt x="109483" y="32845"/>
                </a:cubicBezTo>
                <a:cubicBezTo>
                  <a:pt x="109483" y="14712"/>
                  <a:pt x="124195" y="0"/>
                  <a:pt x="142328" y="0"/>
                </a:cubicBezTo>
                <a:cubicBezTo>
                  <a:pt x="160461" y="0"/>
                  <a:pt x="175172" y="14712"/>
                  <a:pt x="175172" y="32845"/>
                </a:cubicBezTo>
                <a:close/>
                <a:moveTo>
                  <a:pt x="40064" y="167338"/>
                </a:moveTo>
                <a:cubicBezTo>
                  <a:pt x="38764" y="168809"/>
                  <a:pt x="37600" y="170109"/>
                  <a:pt x="36608" y="171204"/>
                </a:cubicBezTo>
                <a:lnTo>
                  <a:pt x="35992" y="171888"/>
                </a:lnTo>
                <a:lnTo>
                  <a:pt x="35924" y="171820"/>
                </a:lnTo>
                <a:cubicBezTo>
                  <a:pt x="33871" y="173393"/>
                  <a:pt x="30929" y="173188"/>
                  <a:pt x="29081" y="171204"/>
                </a:cubicBezTo>
                <a:cubicBezTo>
                  <a:pt x="20460" y="161829"/>
                  <a:pt x="0" y="137709"/>
                  <a:pt x="0" y="120431"/>
                </a:cubicBezTo>
                <a:cubicBezTo>
                  <a:pt x="0" y="102298"/>
                  <a:pt x="14712" y="87586"/>
                  <a:pt x="32845" y="87586"/>
                </a:cubicBezTo>
                <a:cubicBezTo>
                  <a:pt x="50978" y="87586"/>
                  <a:pt x="65690" y="102298"/>
                  <a:pt x="65690" y="120431"/>
                </a:cubicBezTo>
                <a:cubicBezTo>
                  <a:pt x="65690" y="130695"/>
                  <a:pt x="58471" y="143354"/>
                  <a:pt x="50807" y="153926"/>
                </a:cubicBezTo>
                <a:cubicBezTo>
                  <a:pt x="47146" y="158955"/>
                  <a:pt x="43383" y="163506"/>
                  <a:pt x="40269" y="167098"/>
                </a:cubicBezTo>
                <a:lnTo>
                  <a:pt x="40064" y="167338"/>
                </a:lnTo>
                <a:close/>
                <a:moveTo>
                  <a:pt x="43793" y="120431"/>
                </a:moveTo>
                <a:cubicBezTo>
                  <a:pt x="43793" y="114389"/>
                  <a:pt x="38887" y="109483"/>
                  <a:pt x="32845" y="109483"/>
                </a:cubicBezTo>
                <a:cubicBezTo>
                  <a:pt x="26802" y="109483"/>
                  <a:pt x="21897" y="114389"/>
                  <a:pt x="21897" y="120431"/>
                </a:cubicBezTo>
                <a:cubicBezTo>
                  <a:pt x="21897" y="126474"/>
                  <a:pt x="26802" y="131379"/>
                  <a:pt x="32845" y="131379"/>
                </a:cubicBezTo>
                <a:cubicBezTo>
                  <a:pt x="38887" y="131379"/>
                  <a:pt x="43793" y="126474"/>
                  <a:pt x="43793" y="120431"/>
                </a:cubicBezTo>
                <a:close/>
                <a:moveTo>
                  <a:pt x="142328" y="43793"/>
                </a:moveTo>
                <a:cubicBezTo>
                  <a:pt x="148370" y="43793"/>
                  <a:pt x="153276" y="38887"/>
                  <a:pt x="153276" y="32845"/>
                </a:cubicBezTo>
                <a:cubicBezTo>
                  <a:pt x="153276" y="26802"/>
                  <a:pt x="148370" y="21897"/>
                  <a:pt x="142328" y="21897"/>
                </a:cubicBezTo>
                <a:cubicBezTo>
                  <a:pt x="136285" y="21897"/>
                  <a:pt x="131379" y="26802"/>
                  <a:pt x="131379" y="32845"/>
                </a:cubicBezTo>
                <a:cubicBezTo>
                  <a:pt x="131379" y="38887"/>
                  <a:pt x="136285" y="43793"/>
                  <a:pt x="142328" y="43793"/>
                </a:cubicBez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0" name="Text 68"/>
          <p:cNvSpPr/>
          <p:nvPr/>
        </p:nvSpPr>
        <p:spPr>
          <a:xfrm>
            <a:off x="6542690" y="4359603"/>
            <a:ext cx="5246414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9" b="1" dirty="0">
                <a:solidFill>
                  <a:srgbClr val="3A50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借阅流程图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6323724" y="4709948"/>
            <a:ext cx="2496207" cy="245241"/>
          </a:xfrm>
          <a:custGeom>
            <a:avLst/>
            <a:gdLst/>
            <a:ahLst/>
            <a:cxnLst/>
            <a:rect l="l" t="t" r="r" b="b"/>
            <a:pathLst>
              <a:path w="2496207" h="245241">
                <a:moveTo>
                  <a:pt x="35035" y="0"/>
                </a:moveTo>
                <a:lnTo>
                  <a:pt x="2461172" y="0"/>
                </a:lnTo>
                <a:cubicBezTo>
                  <a:pt x="2480521" y="0"/>
                  <a:pt x="2496207" y="15686"/>
                  <a:pt x="2496207" y="35035"/>
                </a:cubicBezTo>
                <a:lnTo>
                  <a:pt x="2496207" y="210206"/>
                </a:lnTo>
                <a:cubicBezTo>
                  <a:pt x="2496207" y="229556"/>
                  <a:pt x="2480521" y="245241"/>
                  <a:pt x="2461172" y="245241"/>
                </a:cubicBezTo>
                <a:lnTo>
                  <a:pt x="35035" y="245241"/>
                </a:lnTo>
                <a:cubicBezTo>
                  <a:pt x="15686" y="245241"/>
                  <a:pt x="0" y="229556"/>
                  <a:pt x="0" y="210206"/>
                </a:cubicBezTo>
                <a:lnTo>
                  <a:pt x="0" y="35035"/>
                </a:lnTo>
                <a:cubicBezTo>
                  <a:pt x="0" y="15686"/>
                  <a:pt x="15686" y="0"/>
                  <a:pt x="35035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2" name="Text 70"/>
          <p:cNvSpPr/>
          <p:nvPr/>
        </p:nvSpPr>
        <p:spPr>
          <a:xfrm>
            <a:off x="6293069" y="4709948"/>
            <a:ext cx="2557517" cy="245241"/>
          </a:xfrm>
          <a:prstGeom prst="rect">
            <a:avLst/>
          </a:prstGeom>
          <a:noFill/>
          <a:ln/>
        </p:spPr>
        <p:txBody>
          <a:bodyPr wrap="square" lIns="105103" tIns="35034" rIns="105103" bIns="35034" rtlCol="0" anchor="ctr"/>
          <a:lstStyle/>
          <a:p>
            <a:pPr algn="ctr">
              <a:lnSpc>
                <a:spcPct val="120000"/>
              </a:lnSpc>
            </a:pPr>
            <a:r>
              <a:rPr lang="en-US" sz="96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图书查询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8942552" y="4762500"/>
            <a:ext cx="140138" cy="140138"/>
          </a:xfrm>
          <a:custGeom>
            <a:avLst/>
            <a:gdLst/>
            <a:ahLst/>
            <a:cxnLst/>
            <a:rect l="l" t="t" r="r" b="b"/>
            <a:pathLst>
              <a:path w="140138" h="140138">
                <a:moveTo>
                  <a:pt x="137565" y="76255"/>
                </a:moveTo>
                <a:cubicBezTo>
                  <a:pt x="140986" y="72833"/>
                  <a:pt x="140986" y="67277"/>
                  <a:pt x="137565" y="63856"/>
                </a:cubicBezTo>
                <a:lnTo>
                  <a:pt x="93772" y="20063"/>
                </a:lnTo>
                <a:cubicBezTo>
                  <a:pt x="90351" y="16641"/>
                  <a:pt x="84794" y="16641"/>
                  <a:pt x="81373" y="20063"/>
                </a:cubicBezTo>
                <a:cubicBezTo>
                  <a:pt x="77952" y="23484"/>
                  <a:pt x="77952" y="29040"/>
                  <a:pt x="81373" y="32462"/>
                </a:cubicBezTo>
                <a:lnTo>
                  <a:pt x="110222" y="61310"/>
                </a:lnTo>
                <a:lnTo>
                  <a:pt x="8759" y="61310"/>
                </a:lnTo>
                <a:cubicBezTo>
                  <a:pt x="3914" y="61310"/>
                  <a:pt x="0" y="65224"/>
                  <a:pt x="0" y="70069"/>
                </a:cubicBezTo>
                <a:cubicBezTo>
                  <a:pt x="0" y="74914"/>
                  <a:pt x="3914" y="78828"/>
                  <a:pt x="8759" y="78828"/>
                </a:cubicBezTo>
                <a:lnTo>
                  <a:pt x="110222" y="78828"/>
                </a:lnTo>
                <a:lnTo>
                  <a:pt x="81373" y="107676"/>
                </a:lnTo>
                <a:cubicBezTo>
                  <a:pt x="77952" y="111098"/>
                  <a:pt x="77952" y="116654"/>
                  <a:pt x="81373" y="120075"/>
                </a:cubicBezTo>
                <a:cubicBezTo>
                  <a:pt x="84794" y="123497"/>
                  <a:pt x="90351" y="123497"/>
                  <a:pt x="93772" y="120075"/>
                </a:cubicBezTo>
                <a:lnTo>
                  <a:pt x="137565" y="76282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4" name="Shape 72"/>
          <p:cNvSpPr/>
          <p:nvPr/>
        </p:nvSpPr>
        <p:spPr>
          <a:xfrm>
            <a:off x="9205310" y="4709948"/>
            <a:ext cx="2496207" cy="245241"/>
          </a:xfrm>
          <a:custGeom>
            <a:avLst/>
            <a:gdLst/>
            <a:ahLst/>
            <a:cxnLst/>
            <a:rect l="l" t="t" r="r" b="b"/>
            <a:pathLst>
              <a:path w="2496207" h="245241">
                <a:moveTo>
                  <a:pt x="35035" y="0"/>
                </a:moveTo>
                <a:lnTo>
                  <a:pt x="2461172" y="0"/>
                </a:lnTo>
                <a:cubicBezTo>
                  <a:pt x="2480521" y="0"/>
                  <a:pt x="2496207" y="15686"/>
                  <a:pt x="2496207" y="35035"/>
                </a:cubicBezTo>
                <a:lnTo>
                  <a:pt x="2496207" y="210206"/>
                </a:lnTo>
                <a:cubicBezTo>
                  <a:pt x="2496207" y="229556"/>
                  <a:pt x="2480521" y="245241"/>
                  <a:pt x="2461172" y="245241"/>
                </a:cubicBezTo>
                <a:lnTo>
                  <a:pt x="35035" y="245241"/>
                </a:lnTo>
                <a:cubicBezTo>
                  <a:pt x="15686" y="245241"/>
                  <a:pt x="0" y="229556"/>
                  <a:pt x="0" y="210206"/>
                </a:cubicBezTo>
                <a:lnTo>
                  <a:pt x="0" y="35035"/>
                </a:lnTo>
                <a:cubicBezTo>
                  <a:pt x="0" y="15686"/>
                  <a:pt x="15686" y="0"/>
                  <a:pt x="35035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5" name="Text 73"/>
          <p:cNvSpPr/>
          <p:nvPr/>
        </p:nvSpPr>
        <p:spPr>
          <a:xfrm>
            <a:off x="9174655" y="4709948"/>
            <a:ext cx="2557517" cy="245241"/>
          </a:xfrm>
          <a:prstGeom prst="rect">
            <a:avLst/>
          </a:prstGeom>
          <a:noFill/>
          <a:ln/>
        </p:spPr>
        <p:txBody>
          <a:bodyPr wrap="square" lIns="105103" tIns="35034" rIns="105103" bIns="35034" rtlCol="0" anchor="ctr"/>
          <a:lstStyle/>
          <a:p>
            <a:pPr algn="ctr">
              <a:lnSpc>
                <a:spcPct val="120000"/>
              </a:lnSpc>
            </a:pPr>
            <a:r>
              <a:rPr lang="en-US" sz="96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选择图书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6323724" y="4990224"/>
            <a:ext cx="2496207" cy="245241"/>
          </a:xfrm>
          <a:custGeom>
            <a:avLst/>
            <a:gdLst/>
            <a:ahLst/>
            <a:cxnLst/>
            <a:rect l="l" t="t" r="r" b="b"/>
            <a:pathLst>
              <a:path w="2496207" h="245241">
                <a:moveTo>
                  <a:pt x="35035" y="0"/>
                </a:moveTo>
                <a:lnTo>
                  <a:pt x="2461172" y="0"/>
                </a:lnTo>
                <a:cubicBezTo>
                  <a:pt x="2480521" y="0"/>
                  <a:pt x="2496207" y="15686"/>
                  <a:pt x="2496207" y="35035"/>
                </a:cubicBezTo>
                <a:lnTo>
                  <a:pt x="2496207" y="210206"/>
                </a:lnTo>
                <a:cubicBezTo>
                  <a:pt x="2496207" y="229556"/>
                  <a:pt x="2480521" y="245241"/>
                  <a:pt x="2461172" y="245241"/>
                </a:cubicBezTo>
                <a:lnTo>
                  <a:pt x="35035" y="245241"/>
                </a:lnTo>
                <a:cubicBezTo>
                  <a:pt x="15686" y="245241"/>
                  <a:pt x="0" y="229556"/>
                  <a:pt x="0" y="210206"/>
                </a:cubicBezTo>
                <a:lnTo>
                  <a:pt x="0" y="35035"/>
                </a:lnTo>
                <a:cubicBezTo>
                  <a:pt x="0" y="15686"/>
                  <a:pt x="15686" y="0"/>
                  <a:pt x="35035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7" name="Text 75"/>
          <p:cNvSpPr/>
          <p:nvPr/>
        </p:nvSpPr>
        <p:spPr>
          <a:xfrm>
            <a:off x="6293069" y="4990224"/>
            <a:ext cx="2557517" cy="245241"/>
          </a:xfrm>
          <a:prstGeom prst="rect">
            <a:avLst/>
          </a:prstGeom>
          <a:noFill/>
          <a:ln/>
        </p:spPr>
        <p:txBody>
          <a:bodyPr wrap="square" lIns="105103" tIns="35034" rIns="105103" bIns="35034" rtlCol="0" anchor="ctr"/>
          <a:lstStyle/>
          <a:p>
            <a:pPr algn="ctr">
              <a:lnSpc>
                <a:spcPct val="120000"/>
              </a:lnSpc>
            </a:pPr>
            <a:r>
              <a:rPr lang="en-US" sz="96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点击借阅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8942552" y="5042776"/>
            <a:ext cx="140138" cy="140138"/>
          </a:xfrm>
          <a:custGeom>
            <a:avLst/>
            <a:gdLst/>
            <a:ahLst/>
            <a:cxnLst/>
            <a:rect l="l" t="t" r="r" b="b"/>
            <a:pathLst>
              <a:path w="140138" h="140138">
                <a:moveTo>
                  <a:pt x="137565" y="76255"/>
                </a:moveTo>
                <a:cubicBezTo>
                  <a:pt x="140986" y="72833"/>
                  <a:pt x="140986" y="67277"/>
                  <a:pt x="137565" y="63856"/>
                </a:cubicBezTo>
                <a:lnTo>
                  <a:pt x="93772" y="20063"/>
                </a:lnTo>
                <a:cubicBezTo>
                  <a:pt x="90351" y="16641"/>
                  <a:pt x="84794" y="16641"/>
                  <a:pt x="81373" y="20063"/>
                </a:cubicBezTo>
                <a:cubicBezTo>
                  <a:pt x="77952" y="23484"/>
                  <a:pt x="77952" y="29040"/>
                  <a:pt x="81373" y="32462"/>
                </a:cubicBezTo>
                <a:lnTo>
                  <a:pt x="110222" y="61310"/>
                </a:lnTo>
                <a:lnTo>
                  <a:pt x="8759" y="61310"/>
                </a:lnTo>
                <a:cubicBezTo>
                  <a:pt x="3914" y="61310"/>
                  <a:pt x="0" y="65224"/>
                  <a:pt x="0" y="70069"/>
                </a:cubicBezTo>
                <a:cubicBezTo>
                  <a:pt x="0" y="74914"/>
                  <a:pt x="3914" y="78828"/>
                  <a:pt x="8759" y="78828"/>
                </a:cubicBezTo>
                <a:lnTo>
                  <a:pt x="110222" y="78828"/>
                </a:lnTo>
                <a:lnTo>
                  <a:pt x="81373" y="107676"/>
                </a:lnTo>
                <a:cubicBezTo>
                  <a:pt x="77952" y="111098"/>
                  <a:pt x="77952" y="116654"/>
                  <a:pt x="81373" y="120075"/>
                </a:cubicBezTo>
                <a:cubicBezTo>
                  <a:pt x="84794" y="123497"/>
                  <a:pt x="90351" y="123497"/>
                  <a:pt x="93772" y="120075"/>
                </a:cubicBezTo>
                <a:lnTo>
                  <a:pt x="137565" y="76282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9" name="Shape 77"/>
          <p:cNvSpPr/>
          <p:nvPr/>
        </p:nvSpPr>
        <p:spPr>
          <a:xfrm>
            <a:off x="9205310" y="4990224"/>
            <a:ext cx="2496207" cy="245241"/>
          </a:xfrm>
          <a:custGeom>
            <a:avLst/>
            <a:gdLst/>
            <a:ahLst/>
            <a:cxnLst/>
            <a:rect l="l" t="t" r="r" b="b"/>
            <a:pathLst>
              <a:path w="2496207" h="245241">
                <a:moveTo>
                  <a:pt x="35035" y="0"/>
                </a:moveTo>
                <a:lnTo>
                  <a:pt x="2461172" y="0"/>
                </a:lnTo>
                <a:cubicBezTo>
                  <a:pt x="2480521" y="0"/>
                  <a:pt x="2496207" y="15686"/>
                  <a:pt x="2496207" y="35035"/>
                </a:cubicBezTo>
                <a:lnTo>
                  <a:pt x="2496207" y="210206"/>
                </a:lnTo>
                <a:cubicBezTo>
                  <a:pt x="2496207" y="229556"/>
                  <a:pt x="2480521" y="245241"/>
                  <a:pt x="2461172" y="245241"/>
                </a:cubicBezTo>
                <a:lnTo>
                  <a:pt x="35035" y="245241"/>
                </a:lnTo>
                <a:cubicBezTo>
                  <a:pt x="15686" y="245241"/>
                  <a:pt x="0" y="229556"/>
                  <a:pt x="0" y="210206"/>
                </a:cubicBezTo>
                <a:lnTo>
                  <a:pt x="0" y="35035"/>
                </a:lnTo>
                <a:cubicBezTo>
                  <a:pt x="0" y="15686"/>
                  <a:pt x="15686" y="0"/>
                  <a:pt x="35035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0" name="Text 78"/>
          <p:cNvSpPr/>
          <p:nvPr/>
        </p:nvSpPr>
        <p:spPr>
          <a:xfrm>
            <a:off x="9174655" y="4990224"/>
            <a:ext cx="2557517" cy="245241"/>
          </a:xfrm>
          <a:prstGeom prst="rect">
            <a:avLst/>
          </a:prstGeom>
          <a:noFill/>
          <a:ln/>
        </p:spPr>
        <p:txBody>
          <a:bodyPr wrap="square" lIns="105103" tIns="35034" rIns="105103" bIns="35034" rtlCol="0" anchor="ctr"/>
          <a:lstStyle/>
          <a:p>
            <a:pPr algn="ctr">
              <a:lnSpc>
                <a:spcPct val="120000"/>
              </a:lnSpc>
            </a:pPr>
            <a:r>
              <a:rPr lang="en-US" sz="96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借阅成功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6323724" y="5270500"/>
            <a:ext cx="2496207" cy="245241"/>
          </a:xfrm>
          <a:custGeom>
            <a:avLst/>
            <a:gdLst/>
            <a:ahLst/>
            <a:cxnLst/>
            <a:rect l="l" t="t" r="r" b="b"/>
            <a:pathLst>
              <a:path w="2496207" h="245241">
                <a:moveTo>
                  <a:pt x="35035" y="0"/>
                </a:moveTo>
                <a:lnTo>
                  <a:pt x="2461172" y="0"/>
                </a:lnTo>
                <a:cubicBezTo>
                  <a:pt x="2480521" y="0"/>
                  <a:pt x="2496207" y="15686"/>
                  <a:pt x="2496207" y="35035"/>
                </a:cubicBezTo>
                <a:lnTo>
                  <a:pt x="2496207" y="210206"/>
                </a:lnTo>
                <a:cubicBezTo>
                  <a:pt x="2496207" y="229556"/>
                  <a:pt x="2480521" y="245241"/>
                  <a:pt x="2461172" y="245241"/>
                </a:cubicBezTo>
                <a:lnTo>
                  <a:pt x="35035" y="245241"/>
                </a:lnTo>
                <a:cubicBezTo>
                  <a:pt x="15686" y="245241"/>
                  <a:pt x="0" y="229556"/>
                  <a:pt x="0" y="210206"/>
                </a:cubicBezTo>
                <a:lnTo>
                  <a:pt x="0" y="35035"/>
                </a:lnTo>
                <a:cubicBezTo>
                  <a:pt x="0" y="15686"/>
                  <a:pt x="15686" y="0"/>
                  <a:pt x="35035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2" name="Text 80"/>
          <p:cNvSpPr/>
          <p:nvPr/>
        </p:nvSpPr>
        <p:spPr>
          <a:xfrm>
            <a:off x="6293069" y="5270500"/>
            <a:ext cx="2557517" cy="245241"/>
          </a:xfrm>
          <a:prstGeom prst="rect">
            <a:avLst/>
          </a:prstGeom>
          <a:noFill/>
          <a:ln/>
        </p:spPr>
        <p:txBody>
          <a:bodyPr wrap="square" lIns="105103" tIns="35034" rIns="105103" bIns="35034" rtlCol="0" anchor="ctr"/>
          <a:lstStyle/>
          <a:p>
            <a:pPr algn="ctr">
              <a:lnSpc>
                <a:spcPct val="120000"/>
              </a:lnSpc>
            </a:pPr>
            <a:r>
              <a:rPr lang="en-US" sz="96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查看状态</a:t>
            </a:r>
            <a:endParaRPr lang="en-US" sz="1600" dirty="0"/>
          </a:p>
        </p:txBody>
      </p:sp>
      <p:sp>
        <p:nvSpPr>
          <p:cNvPr id="83" name="Shape 81"/>
          <p:cNvSpPr/>
          <p:nvPr/>
        </p:nvSpPr>
        <p:spPr>
          <a:xfrm>
            <a:off x="8942552" y="5323052"/>
            <a:ext cx="140138" cy="140138"/>
          </a:xfrm>
          <a:custGeom>
            <a:avLst/>
            <a:gdLst/>
            <a:ahLst/>
            <a:cxnLst/>
            <a:rect l="l" t="t" r="r" b="b"/>
            <a:pathLst>
              <a:path w="140138" h="140138">
                <a:moveTo>
                  <a:pt x="137565" y="76255"/>
                </a:moveTo>
                <a:cubicBezTo>
                  <a:pt x="140986" y="72833"/>
                  <a:pt x="140986" y="67277"/>
                  <a:pt x="137565" y="63856"/>
                </a:cubicBezTo>
                <a:lnTo>
                  <a:pt x="93772" y="20063"/>
                </a:lnTo>
                <a:cubicBezTo>
                  <a:pt x="90351" y="16641"/>
                  <a:pt x="84794" y="16641"/>
                  <a:pt x="81373" y="20063"/>
                </a:cubicBezTo>
                <a:cubicBezTo>
                  <a:pt x="77952" y="23484"/>
                  <a:pt x="77952" y="29040"/>
                  <a:pt x="81373" y="32462"/>
                </a:cubicBezTo>
                <a:lnTo>
                  <a:pt x="110222" y="61310"/>
                </a:lnTo>
                <a:lnTo>
                  <a:pt x="8759" y="61310"/>
                </a:lnTo>
                <a:cubicBezTo>
                  <a:pt x="3914" y="61310"/>
                  <a:pt x="0" y="65224"/>
                  <a:pt x="0" y="70069"/>
                </a:cubicBezTo>
                <a:cubicBezTo>
                  <a:pt x="0" y="74914"/>
                  <a:pt x="3914" y="78828"/>
                  <a:pt x="8759" y="78828"/>
                </a:cubicBezTo>
                <a:lnTo>
                  <a:pt x="110222" y="78828"/>
                </a:lnTo>
                <a:lnTo>
                  <a:pt x="81373" y="107676"/>
                </a:lnTo>
                <a:cubicBezTo>
                  <a:pt x="77952" y="111098"/>
                  <a:pt x="77952" y="116654"/>
                  <a:pt x="81373" y="120075"/>
                </a:cubicBezTo>
                <a:cubicBezTo>
                  <a:pt x="84794" y="123497"/>
                  <a:pt x="90351" y="123497"/>
                  <a:pt x="93772" y="120075"/>
                </a:cubicBezTo>
                <a:lnTo>
                  <a:pt x="137565" y="76282"/>
                </a:lnTo>
                <a:close/>
              </a:path>
            </a:pathLst>
          </a:custGeom>
          <a:solidFill>
            <a:srgbClr val="A98C7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4" name="Shape 82"/>
          <p:cNvSpPr/>
          <p:nvPr/>
        </p:nvSpPr>
        <p:spPr>
          <a:xfrm>
            <a:off x="9205310" y="5270500"/>
            <a:ext cx="2496207" cy="245241"/>
          </a:xfrm>
          <a:custGeom>
            <a:avLst/>
            <a:gdLst/>
            <a:ahLst/>
            <a:cxnLst/>
            <a:rect l="l" t="t" r="r" b="b"/>
            <a:pathLst>
              <a:path w="2496207" h="245241">
                <a:moveTo>
                  <a:pt x="35035" y="0"/>
                </a:moveTo>
                <a:lnTo>
                  <a:pt x="2461172" y="0"/>
                </a:lnTo>
                <a:cubicBezTo>
                  <a:pt x="2480521" y="0"/>
                  <a:pt x="2496207" y="15686"/>
                  <a:pt x="2496207" y="35035"/>
                </a:cubicBezTo>
                <a:lnTo>
                  <a:pt x="2496207" y="210206"/>
                </a:lnTo>
                <a:cubicBezTo>
                  <a:pt x="2496207" y="229556"/>
                  <a:pt x="2480521" y="245241"/>
                  <a:pt x="2461172" y="245241"/>
                </a:cubicBezTo>
                <a:lnTo>
                  <a:pt x="35035" y="245241"/>
                </a:lnTo>
                <a:cubicBezTo>
                  <a:pt x="15686" y="245241"/>
                  <a:pt x="0" y="229556"/>
                  <a:pt x="0" y="210206"/>
                </a:cubicBezTo>
                <a:lnTo>
                  <a:pt x="0" y="35035"/>
                </a:lnTo>
                <a:cubicBezTo>
                  <a:pt x="0" y="15686"/>
                  <a:pt x="15686" y="0"/>
                  <a:pt x="35035" y="0"/>
                </a:cubicBezTo>
                <a:close/>
              </a:path>
            </a:pathLst>
          </a:custGeom>
          <a:solidFill>
            <a:srgbClr val="6C839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5" name="Text 83"/>
          <p:cNvSpPr/>
          <p:nvPr/>
        </p:nvSpPr>
        <p:spPr>
          <a:xfrm>
            <a:off x="9174655" y="5270500"/>
            <a:ext cx="2557517" cy="245241"/>
          </a:xfrm>
          <a:prstGeom prst="rect">
            <a:avLst/>
          </a:prstGeom>
          <a:noFill/>
          <a:ln/>
        </p:spPr>
        <p:txBody>
          <a:bodyPr wrap="square" lIns="105103" tIns="35034" rIns="105103" bIns="35034" rtlCol="0" anchor="ctr"/>
          <a:lstStyle/>
          <a:p>
            <a:pPr algn="ctr">
              <a:lnSpc>
                <a:spcPct val="120000"/>
              </a:lnSpc>
            </a:pPr>
            <a:r>
              <a:rPr lang="en-US" sz="96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续借/归还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764</Words>
  <Application>Microsoft Office PowerPoint</Application>
  <PresentationFormat>宽屏</PresentationFormat>
  <Paragraphs>280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Noto Sans SC</vt:lpstr>
      <vt:lpstr>Quattrocento Sans</vt:lpstr>
      <vt:lpstr>MiSans</vt:lpstr>
      <vt:lpstr>Oranienbaum</vt:lpstr>
      <vt:lpstr>Arial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图书管理系统答辩演示</dc:title>
  <dc:subject>图书管理系统答辩演示</dc:subject>
  <dc:creator>Kimi</dc:creator>
  <cp:lastModifiedBy>翔宇 刁</cp:lastModifiedBy>
  <cp:revision>3</cp:revision>
  <dcterms:created xsi:type="dcterms:W3CDTF">2026-01-07T15:37:03Z</dcterms:created>
  <dcterms:modified xsi:type="dcterms:W3CDTF">2026-01-08T07:50:00Z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图书管理系统答辩演示","ContentProducer":"001191110108MACG2KBH8F10000","ProduceID":"19b98fb8-24b2-8e3c-8000-0000ddd24e96","ReservedCode1":"","ContentPropagator":"001191110108MACG2KBH8F20000","PropagateID":"19b98fb8-24b2-8e3c-8000-0000ddd24e96","ReservedCode2":""}</vt:lpwstr>
  </property>
</Properties>
</file>